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0" r:id="rId1"/>
  </p:sldMasterIdLst>
  <p:notesMasterIdLst>
    <p:notesMasterId r:id="rId19"/>
  </p:notesMasterIdLst>
  <p:sldIdLst>
    <p:sldId id="258" r:id="rId2"/>
    <p:sldId id="307" r:id="rId3"/>
    <p:sldId id="308" r:id="rId4"/>
    <p:sldId id="259" r:id="rId5"/>
    <p:sldId id="260" r:id="rId6"/>
    <p:sldId id="282" r:id="rId7"/>
    <p:sldId id="297" r:id="rId8"/>
    <p:sldId id="298" r:id="rId9"/>
    <p:sldId id="302" r:id="rId10"/>
    <p:sldId id="305" r:id="rId11"/>
    <p:sldId id="301" r:id="rId12"/>
    <p:sldId id="299" r:id="rId13"/>
    <p:sldId id="300" r:id="rId14"/>
    <p:sldId id="303" r:id="rId15"/>
    <p:sldId id="304" r:id="rId16"/>
    <p:sldId id="306" r:id="rId17"/>
    <p:sldId id="309"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2F085F1-C95C-274F-B6B6-DB6FDB07075C}">
          <p14:sldIdLst>
            <p14:sldId id="258"/>
            <p14:sldId id="307"/>
            <p14:sldId id="308"/>
            <p14:sldId id="259"/>
            <p14:sldId id="260"/>
            <p14:sldId id="282"/>
            <p14:sldId id="297"/>
            <p14:sldId id="298"/>
            <p14:sldId id="302"/>
            <p14:sldId id="305"/>
            <p14:sldId id="301"/>
            <p14:sldId id="299"/>
            <p14:sldId id="300"/>
            <p14:sldId id="303"/>
            <p14:sldId id="304"/>
            <p14:sldId id="306"/>
            <p14:sldId id="30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289"/>
    <p:restoredTop sz="94708"/>
  </p:normalViewPr>
  <p:slideViewPr>
    <p:cSldViewPr snapToGrid="0" snapToObjects="1">
      <p:cViewPr varScale="1">
        <p:scale>
          <a:sx n="124" d="100"/>
          <a:sy n="124" d="100"/>
        </p:scale>
        <p:origin x="344"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0A43701-9786-2649-8B3C-337E6290B2B5}" type="datetimeFigureOut">
              <a:rPr lang="en-US" smtClean="0"/>
              <a:t>5/16/19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0BEF412-9AC4-9940-A12A-5D9D19284885}" type="slidenum">
              <a:rPr lang="en-US" smtClean="0"/>
              <a:t>‹#›</a:t>
            </a:fld>
            <a:endParaRPr lang="en-US"/>
          </a:p>
        </p:txBody>
      </p:sp>
    </p:spTree>
    <p:extLst>
      <p:ext uri="{BB962C8B-B14F-4D97-AF65-F5344CB8AC3E}">
        <p14:creationId xmlns:p14="http://schemas.microsoft.com/office/powerpoint/2010/main" val="4309718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1</a:t>
            </a:fld>
            <a:endParaRPr lang="en-US"/>
          </a:p>
        </p:txBody>
      </p:sp>
    </p:spTree>
    <p:extLst>
      <p:ext uri="{BB962C8B-B14F-4D97-AF65-F5344CB8AC3E}">
        <p14:creationId xmlns:p14="http://schemas.microsoft.com/office/powerpoint/2010/main" val="42275995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17</a:t>
            </a:fld>
            <a:endParaRPr lang="en-US"/>
          </a:p>
        </p:txBody>
      </p:sp>
    </p:spTree>
    <p:extLst>
      <p:ext uri="{BB962C8B-B14F-4D97-AF65-F5344CB8AC3E}">
        <p14:creationId xmlns:p14="http://schemas.microsoft.com/office/powerpoint/2010/main" val="120847839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2.xml"/><Relationship Id="rId4" Type="http://schemas.openxmlformats.org/officeDocument/2006/relationships/image" Target="../media/image5.emf"/></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5.emf"/></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hyperlink" Target="mailto:powerpoint@splunk.com" TargetMode="External"/><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bwMode="auto">
      <p:bgRef idx="1001">
        <a:schemeClr val="bg1"/>
      </p:bgRef>
    </p:bg>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504" y="283"/>
            <a:ext cx="12190992" cy="6857433"/>
          </a:xfrm>
          <a:prstGeom prst="rect">
            <a:avLst/>
          </a:prstGeom>
        </p:spPr>
      </p:pic>
      <p:sp>
        <p:nvSpPr>
          <p:cNvPr id="2" name="Title 1"/>
          <p:cNvSpPr>
            <a:spLocks noGrp="1"/>
          </p:cNvSpPr>
          <p:nvPr>
            <p:ph type="title" hasCustomPrompt="1"/>
          </p:nvPr>
        </p:nvSpPr>
        <p:spPr bwMode="white">
          <a:xfrm>
            <a:off x="675282" y="316680"/>
            <a:ext cx="10778781" cy="2873153"/>
          </a:xfrm>
        </p:spPr>
        <p:txBody>
          <a:bodyPr anchor="b" anchorCtr="0">
            <a:noAutofit/>
          </a:bodyPr>
          <a:lstStyle>
            <a:lvl1pPr algn="l">
              <a:lnSpc>
                <a:spcPct val="100000"/>
              </a:lnSpc>
              <a:defRPr sz="5400" b="0" baseline="0"/>
            </a:lvl1pPr>
          </a:lstStyle>
          <a:p>
            <a:r>
              <a:rPr lang="en-US" dirty="0"/>
              <a:t>Presentation Title</a:t>
            </a:r>
          </a:p>
        </p:txBody>
      </p:sp>
      <p:sp>
        <p:nvSpPr>
          <p:cNvPr id="21" name="Text Placeholder 20"/>
          <p:cNvSpPr>
            <a:spLocks noGrp="1"/>
          </p:cNvSpPr>
          <p:nvPr>
            <p:ph type="body" sz="quarter" idx="12" hasCustomPrompt="1"/>
          </p:nvPr>
        </p:nvSpPr>
        <p:spPr bwMode="white">
          <a:xfrm>
            <a:off x="675282" y="3380287"/>
            <a:ext cx="7128442" cy="988280"/>
          </a:xfrm>
        </p:spPr>
        <p:txBody>
          <a:bodyPr tIns="0" bIns="91440" anchor="t"/>
          <a:lstStyle>
            <a:lvl1pPr marL="0" indent="0" algn="l">
              <a:buFontTx/>
              <a:buNone/>
              <a:defRPr sz="2800" baseline="0"/>
            </a:lvl1pPr>
            <a:lvl2pPr marL="457200" indent="0" algn="l">
              <a:buFontTx/>
              <a:buNone/>
              <a:defRPr/>
            </a:lvl2pPr>
            <a:lvl3pPr marL="914400" indent="0" algn="l">
              <a:buFontTx/>
              <a:buNone/>
              <a:defRPr/>
            </a:lvl3pPr>
            <a:lvl4pPr marL="1371600" indent="0" algn="l">
              <a:buFontTx/>
              <a:buNone/>
              <a:defRPr/>
            </a:lvl4pPr>
            <a:lvl5pPr algn="l">
              <a:buFontTx/>
              <a:buNone/>
              <a:defRPr/>
            </a:lvl5pPr>
          </a:lstStyle>
          <a:p>
            <a:pPr lvl="0"/>
            <a:r>
              <a:rPr lang="en-US" dirty="0"/>
              <a:t>Possible Sub-Head Information on One, Two, or Even Three Lines</a:t>
            </a:r>
          </a:p>
        </p:txBody>
      </p:sp>
      <p:sp>
        <p:nvSpPr>
          <p:cNvPr id="25" name="Text Placeholder 24"/>
          <p:cNvSpPr>
            <a:spLocks noGrp="1"/>
          </p:cNvSpPr>
          <p:nvPr>
            <p:ph type="body" sz="quarter" idx="14" hasCustomPrompt="1"/>
          </p:nvPr>
        </p:nvSpPr>
        <p:spPr bwMode="white">
          <a:xfrm>
            <a:off x="675283" y="4392114"/>
            <a:ext cx="7128442" cy="651886"/>
          </a:xfrm>
        </p:spPr>
        <p:txBody>
          <a:bodyPr>
            <a:noAutofit/>
          </a:bodyPr>
          <a:lstStyle>
            <a:lvl1pPr marL="0" indent="0">
              <a:buFontTx/>
              <a:buNone/>
              <a:defRPr sz="2000" b="0" baseline="0"/>
            </a:lvl1pPr>
          </a:lstStyle>
          <a:p>
            <a:pPr marL="346075" marR="0" lvl="0" indent="-346075" algn="l" defTabSz="914400" rtl="0" eaLnBrk="1" fontAlgn="auto" latinLnBrk="0" hangingPunct="1">
              <a:lnSpc>
                <a:spcPct val="90000"/>
              </a:lnSpc>
              <a:spcBef>
                <a:spcPts val="1000"/>
              </a:spcBef>
              <a:spcAft>
                <a:spcPts val="0"/>
              </a:spcAft>
              <a:buClr>
                <a:srgbClr val="63A70A"/>
              </a:buClr>
              <a:buSzPct val="70000"/>
              <a:buFont typeface=".LucidaGrandeUI" charset="0"/>
              <a:buNone/>
              <a:tabLst/>
              <a:defRPr/>
            </a:pPr>
            <a:r>
              <a:rPr lang="en-US" dirty="0"/>
              <a:t>Presenter’s Name  |  Title &amp; Specialization</a:t>
            </a:r>
          </a:p>
        </p:txBody>
      </p:sp>
      <p:grpSp>
        <p:nvGrpSpPr>
          <p:cNvPr id="6" name="Group 5" hidden="1"/>
          <p:cNvGrpSpPr/>
          <p:nvPr>
            <p:custDataLst>
              <p:tags r:id="rId1"/>
            </p:custDataLst>
          </p:nvPr>
        </p:nvGrpSpPr>
        <p:grpSpPr bwMode="blackGray">
          <a:xfrm>
            <a:off x="-7" y="0"/>
            <a:ext cx="12192008" cy="6858003"/>
            <a:chOff x="-7" y="0"/>
            <a:chExt cx="12192008" cy="6858003"/>
          </a:xfrm>
        </p:grpSpPr>
        <p:grpSp>
          <p:nvGrpSpPr>
            <p:cNvPr id="7" name="Group 6" hidden="1"/>
            <p:cNvGrpSpPr/>
            <p:nvPr/>
          </p:nvGrpSpPr>
          <p:grpSpPr bwMode="blackGray">
            <a:xfrm>
              <a:off x="-7" y="0"/>
              <a:ext cx="12192008" cy="6858003"/>
              <a:chOff x="-7" y="0"/>
              <a:chExt cx="12192008" cy="6858003"/>
            </a:xfrm>
            <a:solidFill>
              <a:srgbClr val="7030A0">
                <a:alpha val="10000"/>
              </a:srgbClr>
            </a:solidFill>
          </p:grpSpPr>
          <p:sp>
            <p:nvSpPr>
              <p:cNvPr id="50" name="Rectangle 49" hidden="1"/>
              <p:cNvSpPr/>
              <p:nvPr/>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51" name="Rectangle 50" hidden="1"/>
              <p:cNvSpPr/>
              <p:nvPr/>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52" name="Rectangle 51" hidden="1"/>
              <p:cNvSpPr/>
              <p:nvPr/>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53" name="Rectangle 52" hidden="1"/>
              <p:cNvSpPr/>
              <p:nvPr/>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54" name="Rectangle 53" hidden="1"/>
              <p:cNvSpPr/>
              <p:nvPr/>
            </p:nvSpPr>
            <p:spPr bwMode="blackGray">
              <a:xfrm rot="5400000">
                <a:off x="5872035" y="-4223457"/>
                <a:ext cx="447930"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grpSp>
          <p:nvGrpSpPr>
            <p:cNvPr id="8" name="Group 7" hidden="1"/>
            <p:cNvGrpSpPr/>
            <p:nvPr/>
          </p:nvGrpSpPr>
          <p:grpSpPr bwMode="blackGray">
            <a:xfrm>
              <a:off x="456062" y="304801"/>
              <a:ext cx="11279875" cy="5599075"/>
              <a:chOff x="0" y="304801"/>
              <a:chExt cx="12192000" cy="5599075"/>
            </a:xfrm>
          </p:grpSpPr>
          <p:cxnSp>
            <p:nvCxnSpPr>
              <p:cNvPr id="23" name="Straight Connector 22" hidden="1"/>
              <p:cNvCxnSpPr/>
              <p:nvPr/>
            </p:nvCxnSpPr>
            <p:spPr bwMode="blackGray">
              <a:xfrm>
                <a:off x="0" y="52876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hidden="1"/>
              <p:cNvCxnSpPr/>
              <p:nvPr/>
            </p:nvCxnSpPr>
            <p:spPr bwMode="blackGray">
              <a:xfrm>
                <a:off x="0" y="30480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hidden="1"/>
              <p:cNvCxnSpPr/>
              <p:nvPr/>
            </p:nvCxnSpPr>
            <p:spPr bwMode="blackGray">
              <a:xfrm>
                <a:off x="0" y="75272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hidden="1"/>
              <p:cNvCxnSpPr/>
              <p:nvPr/>
            </p:nvCxnSpPr>
            <p:spPr bwMode="blackGray">
              <a:xfrm>
                <a:off x="0" y="97669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hidden="1"/>
              <p:cNvCxnSpPr/>
              <p:nvPr/>
            </p:nvCxnSpPr>
            <p:spPr bwMode="blackGray">
              <a:xfrm>
                <a:off x="0" y="120065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hidden="1"/>
              <p:cNvCxnSpPr/>
              <p:nvPr/>
            </p:nvCxnSpPr>
            <p:spPr bwMode="blackGray">
              <a:xfrm>
                <a:off x="0" y="142461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hidden="1"/>
              <p:cNvCxnSpPr/>
              <p:nvPr/>
            </p:nvCxnSpPr>
            <p:spPr bwMode="blackGray">
              <a:xfrm>
                <a:off x="0" y="164857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hidden="1"/>
              <p:cNvCxnSpPr/>
              <p:nvPr/>
            </p:nvCxnSpPr>
            <p:spPr bwMode="blackGray">
              <a:xfrm>
                <a:off x="0" y="187254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hidden="1"/>
              <p:cNvCxnSpPr/>
              <p:nvPr/>
            </p:nvCxnSpPr>
            <p:spPr bwMode="blackGray">
              <a:xfrm>
                <a:off x="0" y="209650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hidden="1"/>
              <p:cNvCxnSpPr/>
              <p:nvPr/>
            </p:nvCxnSpPr>
            <p:spPr bwMode="blackGray">
              <a:xfrm>
                <a:off x="0" y="232046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hidden="1"/>
              <p:cNvCxnSpPr/>
              <p:nvPr/>
            </p:nvCxnSpPr>
            <p:spPr bwMode="blackGray">
              <a:xfrm>
                <a:off x="0" y="254443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hidden="1"/>
              <p:cNvCxnSpPr/>
              <p:nvPr/>
            </p:nvCxnSpPr>
            <p:spPr bwMode="blackGray">
              <a:xfrm>
                <a:off x="0" y="299235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hidden="1"/>
              <p:cNvCxnSpPr/>
              <p:nvPr/>
            </p:nvCxnSpPr>
            <p:spPr bwMode="blackGray">
              <a:xfrm>
                <a:off x="0" y="276839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hidden="1"/>
              <p:cNvCxnSpPr/>
              <p:nvPr/>
            </p:nvCxnSpPr>
            <p:spPr bwMode="blackGray">
              <a:xfrm>
                <a:off x="0" y="344028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hidden="1"/>
              <p:cNvCxnSpPr/>
              <p:nvPr/>
            </p:nvCxnSpPr>
            <p:spPr bwMode="blackGray">
              <a:xfrm>
                <a:off x="0" y="321632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hidden="1"/>
              <p:cNvCxnSpPr/>
              <p:nvPr/>
            </p:nvCxnSpPr>
            <p:spPr bwMode="blackGray">
              <a:xfrm>
                <a:off x="0" y="366424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hidden="1"/>
              <p:cNvCxnSpPr/>
              <p:nvPr/>
            </p:nvCxnSpPr>
            <p:spPr bwMode="blackGray">
              <a:xfrm>
                <a:off x="0" y="388820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hidden="1"/>
              <p:cNvCxnSpPr/>
              <p:nvPr/>
            </p:nvCxnSpPr>
            <p:spPr bwMode="blackGray">
              <a:xfrm>
                <a:off x="0" y="411217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hidden="1"/>
              <p:cNvCxnSpPr/>
              <p:nvPr/>
            </p:nvCxnSpPr>
            <p:spPr bwMode="blackGray">
              <a:xfrm>
                <a:off x="0" y="433613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hidden="1"/>
              <p:cNvCxnSpPr/>
              <p:nvPr/>
            </p:nvCxnSpPr>
            <p:spPr bwMode="blackGray">
              <a:xfrm>
                <a:off x="0" y="456009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hidden="1"/>
              <p:cNvCxnSpPr/>
              <p:nvPr/>
            </p:nvCxnSpPr>
            <p:spPr bwMode="blackGray">
              <a:xfrm>
                <a:off x="0" y="478406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hidden="1"/>
              <p:cNvCxnSpPr/>
              <p:nvPr/>
            </p:nvCxnSpPr>
            <p:spPr bwMode="blackGray">
              <a:xfrm>
                <a:off x="0" y="500802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hidden="1"/>
              <p:cNvCxnSpPr/>
              <p:nvPr/>
            </p:nvCxnSpPr>
            <p:spPr bwMode="blackGray">
              <a:xfrm>
                <a:off x="0" y="523198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hidden="1"/>
              <p:cNvCxnSpPr/>
              <p:nvPr/>
            </p:nvCxnSpPr>
            <p:spPr bwMode="blackGray">
              <a:xfrm>
                <a:off x="0" y="545595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hidden="1"/>
              <p:cNvCxnSpPr/>
              <p:nvPr/>
            </p:nvCxnSpPr>
            <p:spPr bwMode="blackGray">
              <a:xfrm>
                <a:off x="0" y="590387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hidden="1"/>
              <p:cNvCxnSpPr/>
              <p:nvPr/>
            </p:nvCxnSpPr>
            <p:spPr bwMode="blackGray">
              <a:xfrm>
                <a:off x="0" y="567991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9" name="Group 8" hidden="1"/>
            <p:cNvGrpSpPr/>
            <p:nvPr/>
          </p:nvGrpSpPr>
          <p:grpSpPr bwMode="blackGray">
            <a:xfrm>
              <a:off x="456062" y="304801"/>
              <a:ext cx="11277720" cy="5599075"/>
              <a:chOff x="456062" y="304801"/>
              <a:chExt cx="11277720" cy="5817450"/>
            </a:xfrm>
          </p:grpSpPr>
          <p:sp>
            <p:nvSpPr>
              <p:cNvPr id="10" name="Rectangle 9" hidden="1"/>
              <p:cNvSpPr/>
              <p:nvPr/>
            </p:nvSpPr>
            <p:spPr bwMode="blackGray">
              <a:xfrm>
                <a:off x="7138185"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1" name="Rectangle 10" hidden="1"/>
              <p:cNvSpPr/>
              <p:nvPr/>
            </p:nvSpPr>
            <p:spPr bwMode="blackGray">
              <a:xfrm>
                <a:off x="5229007"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2" name="Rectangle 11" hidden="1"/>
              <p:cNvSpPr/>
              <p:nvPr/>
            </p:nvSpPr>
            <p:spPr bwMode="blackGray">
              <a:xfrm>
                <a:off x="4274418"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3" name="Rectangle 12" hidden="1"/>
              <p:cNvSpPr/>
              <p:nvPr/>
            </p:nvSpPr>
            <p:spPr bwMode="blackGray">
              <a:xfrm>
                <a:off x="3319829"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4" name="Rectangle 13" hidden="1"/>
              <p:cNvSpPr/>
              <p:nvPr/>
            </p:nvSpPr>
            <p:spPr bwMode="blackGray">
              <a:xfrm>
                <a:off x="2365240"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5" name="Rectangle 14" hidden="1"/>
              <p:cNvSpPr/>
              <p:nvPr/>
            </p:nvSpPr>
            <p:spPr bwMode="blackGray">
              <a:xfrm>
                <a:off x="1410651"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6" name="Rectangle 15" hidden="1"/>
              <p:cNvSpPr/>
              <p:nvPr/>
            </p:nvSpPr>
            <p:spPr bwMode="blackGray">
              <a:xfrm>
                <a:off x="45606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7" name="Rectangle 16" hidden="1"/>
              <p:cNvSpPr/>
              <p:nvPr/>
            </p:nvSpPr>
            <p:spPr bwMode="blackGray">
              <a:xfrm>
                <a:off x="6183596"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8" name="Rectangle 17" hidden="1"/>
              <p:cNvSpPr/>
              <p:nvPr/>
            </p:nvSpPr>
            <p:spPr bwMode="blackGray">
              <a:xfrm>
                <a:off x="8092774"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9" name="Rectangle 18" hidden="1"/>
              <p:cNvSpPr/>
              <p:nvPr/>
            </p:nvSpPr>
            <p:spPr bwMode="blackGray">
              <a:xfrm>
                <a:off x="9047363"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0" name="Rectangle 19" hidden="1"/>
              <p:cNvSpPr/>
              <p:nvPr/>
            </p:nvSpPr>
            <p:spPr bwMode="blackGray">
              <a:xfrm>
                <a:off x="1000195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2" name="Rectangle 21" hidden="1"/>
              <p:cNvSpPr/>
              <p:nvPr/>
            </p:nvSpPr>
            <p:spPr bwMode="blackGray">
              <a:xfrm>
                <a:off x="1095654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grpSp>
      <p:sp>
        <p:nvSpPr>
          <p:cNvPr id="55" name="TextBox 54"/>
          <p:cNvSpPr txBox="1"/>
          <p:nvPr/>
        </p:nvSpPr>
        <p:spPr>
          <a:xfrm>
            <a:off x="6938683" y="34865"/>
            <a:ext cx="5249014" cy="215444"/>
          </a:xfrm>
          <a:prstGeom prst="rect">
            <a:avLst/>
          </a:prstGeom>
          <a:noFill/>
        </p:spPr>
        <p:txBody>
          <a:bodyPr wrap="square" rtlCol="0">
            <a:spAutoFit/>
          </a:bodyPr>
          <a:lstStyle/>
          <a:p>
            <a:pPr algn="r"/>
            <a:r>
              <a:rPr lang="en-US" sz="800" cap="all" spc="100" dirty="0">
                <a:solidFill>
                  <a:schemeClr val="accent2">
                    <a:lumMod val="75000"/>
                  </a:schemeClr>
                </a:solidFill>
              </a:rPr>
              <a:t>© 2019 Splunk Inc.</a:t>
            </a:r>
          </a:p>
        </p:txBody>
      </p:sp>
      <p:sp>
        <p:nvSpPr>
          <p:cNvPr id="56" name="Text Placeholder 24"/>
          <p:cNvSpPr>
            <a:spLocks noGrp="1"/>
          </p:cNvSpPr>
          <p:nvPr>
            <p:ph type="body" sz="quarter" idx="15" hasCustomPrompt="1"/>
          </p:nvPr>
        </p:nvSpPr>
        <p:spPr bwMode="white">
          <a:xfrm>
            <a:off x="675283" y="5067547"/>
            <a:ext cx="7128442" cy="651886"/>
          </a:xfrm>
        </p:spPr>
        <p:txBody>
          <a:bodyPr>
            <a:noAutofit/>
          </a:bodyPr>
          <a:lstStyle>
            <a:lvl1pPr marL="346075" marR="0" indent="-346075" algn="l" defTabSz="914400" rtl="0" eaLnBrk="1" fontAlgn="auto" latinLnBrk="0" hangingPunct="1">
              <a:lnSpc>
                <a:spcPct val="90000"/>
              </a:lnSpc>
              <a:spcBef>
                <a:spcPts val="1000"/>
              </a:spcBef>
              <a:spcAft>
                <a:spcPts val="0"/>
              </a:spcAft>
              <a:buClr>
                <a:srgbClr val="63A70A"/>
              </a:buClr>
              <a:buSzPct val="70000"/>
              <a:buFont typeface=".LucidaGrandeUI" charset="0"/>
              <a:buNone/>
              <a:tabLst/>
              <a:defRPr sz="1800" b="0" baseline="0"/>
            </a:lvl1pPr>
          </a:lstStyle>
          <a:p>
            <a:pPr marL="346075" marR="0" lvl="0" indent="-346075" algn="l" defTabSz="914400" rtl="0" eaLnBrk="1" fontAlgn="auto" latinLnBrk="0" hangingPunct="1">
              <a:lnSpc>
                <a:spcPct val="90000"/>
              </a:lnSpc>
              <a:spcBef>
                <a:spcPts val="1000"/>
              </a:spcBef>
              <a:spcAft>
                <a:spcPts val="0"/>
              </a:spcAft>
              <a:buClr>
                <a:srgbClr val="63A70A"/>
              </a:buClr>
              <a:buSzPct val="70000"/>
              <a:buFont typeface=".LucidaGrandeUI" charset="0"/>
              <a:buNone/>
              <a:tabLst/>
              <a:defRPr/>
            </a:pPr>
            <a:r>
              <a:rPr lang="en-US" dirty="0"/>
              <a:t>Date  |  Version</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Comparison – Dark">
    <p:bg>
      <p:bgRef idx="1001">
        <a:schemeClr val="bg1"/>
      </p:bgRef>
    </p:bg>
    <p:spTree>
      <p:nvGrpSpPr>
        <p:cNvPr id="1" name=""/>
        <p:cNvGrpSpPr/>
        <p:nvPr/>
      </p:nvGrpSpPr>
      <p:grpSpPr>
        <a:xfrm>
          <a:off x="0" y="0"/>
          <a:ext cx="0" cy="0"/>
          <a:chOff x="0" y="0"/>
          <a:chExt cx="0" cy="0"/>
        </a:xfrm>
      </p:grpSpPr>
      <p:sp>
        <p:nvSpPr>
          <p:cNvPr id="14" name="Text Placeholder 2"/>
          <p:cNvSpPr>
            <a:spLocks noGrp="1"/>
          </p:cNvSpPr>
          <p:nvPr>
            <p:ph type="body" idx="1"/>
          </p:nvPr>
        </p:nvSpPr>
        <p:spPr>
          <a:xfrm>
            <a:off x="456064" y="1401330"/>
            <a:ext cx="5355906" cy="673578"/>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5" name="Text Placeholder 4"/>
          <p:cNvSpPr>
            <a:spLocks noGrp="1"/>
          </p:cNvSpPr>
          <p:nvPr>
            <p:ph type="body" sz="quarter" idx="3"/>
          </p:nvPr>
        </p:nvSpPr>
        <p:spPr>
          <a:xfrm>
            <a:off x="6386696" y="1401330"/>
            <a:ext cx="5349240" cy="673578"/>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Content Placeholder 2"/>
          <p:cNvSpPr>
            <a:spLocks noGrp="1"/>
          </p:cNvSpPr>
          <p:nvPr>
            <p:ph sz="half" idx="10"/>
          </p:nvPr>
        </p:nvSpPr>
        <p:spPr>
          <a:xfrm>
            <a:off x="456062" y="1961304"/>
            <a:ext cx="5349240" cy="394257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Content Placeholder 2"/>
          <p:cNvSpPr>
            <a:spLocks noGrp="1"/>
          </p:cNvSpPr>
          <p:nvPr>
            <p:ph sz="half" idx="11"/>
          </p:nvPr>
        </p:nvSpPr>
        <p:spPr>
          <a:xfrm>
            <a:off x="6386696" y="1961304"/>
            <a:ext cx="5349240" cy="394257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9" name="Subtitle 2"/>
          <p:cNvSpPr>
            <a:spLocks noGrp="1"/>
          </p:cNvSpPr>
          <p:nvPr>
            <p:ph type="subTitle" idx="12"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pic>
        <p:nvPicPr>
          <p:cNvPr id="8" name="Picture 7"/>
          <p:cNvPicPr>
            <a:picLocks/>
          </p:cNvPicPr>
          <p:nvPr/>
        </p:nvPicPr>
        <p:blipFill>
          <a:blip r:embed="rId2"/>
          <a:stretch>
            <a:fillRect/>
          </a:stretch>
        </p:blipFill>
        <p:spPr>
          <a:xfrm>
            <a:off x="9746234" y="6365174"/>
            <a:ext cx="2139696" cy="301752"/>
          </a:xfrm>
          <a:prstGeom prst="rect">
            <a:avLst/>
          </a:prstGeom>
        </p:spPr>
      </p:pic>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hree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6062" y="1377387"/>
            <a:ext cx="3641007" cy="4526489"/>
          </a:xfrm>
          <a:prstGeom prst="rect">
            <a:avLst/>
          </a:prstGeom>
        </p:spPr>
        <p:txBody>
          <a:bodyPr lIns="365760" rIns="3657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sz="half" idx="12"/>
          </p:nvPr>
        </p:nvSpPr>
        <p:spPr>
          <a:xfrm>
            <a:off x="4274418" y="1377387"/>
            <a:ext cx="3641006" cy="4526489"/>
          </a:xfrm>
          <a:prstGeom prst="rect">
            <a:avLst/>
          </a:prstGeom>
        </p:spPr>
        <p:txBody>
          <a:bodyPr lIns="365760" rIns="3657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quarter" idx="13"/>
          </p:nvPr>
        </p:nvSpPr>
        <p:spPr>
          <a:xfrm>
            <a:off x="8093075" y="1377386"/>
            <a:ext cx="3642862" cy="4526492"/>
          </a:xfrm>
        </p:spPr>
        <p:txBody>
          <a:bodyPr lIns="365760" rIns="3657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0"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hree Content - Dark">
    <p:bg>
      <p:bgRef idx="1001">
        <a:schemeClr val="bg2"/>
      </p:bgRef>
    </p:bg>
    <p:spTree>
      <p:nvGrpSpPr>
        <p:cNvPr id="1" name=""/>
        <p:cNvGrpSpPr/>
        <p:nvPr/>
      </p:nvGrpSpPr>
      <p:grpSpPr>
        <a:xfrm>
          <a:off x="0" y="0"/>
          <a:ext cx="0" cy="0"/>
          <a:chOff x="0" y="0"/>
          <a:chExt cx="0" cy="0"/>
        </a:xfrm>
      </p:grpSpPr>
      <p:pic>
        <p:nvPicPr>
          <p:cNvPr id="10" name="Picture 9"/>
          <p:cNvPicPr>
            <a:picLocks/>
          </p:cNvPicPr>
          <p:nvPr/>
        </p:nvPicPr>
        <p:blipFill>
          <a:blip r:embed="rId2"/>
          <a:stretch>
            <a:fillRect/>
          </a:stretch>
        </p:blipFill>
        <p:spPr>
          <a:xfrm>
            <a:off x="9746234" y="6365174"/>
            <a:ext cx="2139696" cy="301752"/>
          </a:xfrm>
          <a:prstGeom prst="rect">
            <a:avLst/>
          </a:prstGeom>
        </p:spPr>
      </p:pic>
      <p:sp>
        <p:nvSpPr>
          <p:cNvPr id="15" name="Content Placeholder 2"/>
          <p:cNvSpPr>
            <a:spLocks noGrp="1"/>
          </p:cNvSpPr>
          <p:nvPr>
            <p:ph sz="half" idx="1"/>
          </p:nvPr>
        </p:nvSpPr>
        <p:spPr>
          <a:xfrm>
            <a:off x="456062" y="1377387"/>
            <a:ext cx="3641007" cy="4526489"/>
          </a:xfrm>
          <a:prstGeom prst="rect">
            <a:avLst/>
          </a:prstGeom>
        </p:spPr>
        <p:txBody>
          <a:bodyPr lIns="365760" rIns="3657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2"/>
          <p:cNvSpPr>
            <a:spLocks noGrp="1"/>
          </p:cNvSpPr>
          <p:nvPr>
            <p:ph sz="half" idx="12"/>
          </p:nvPr>
        </p:nvSpPr>
        <p:spPr>
          <a:xfrm>
            <a:off x="4274418" y="1377387"/>
            <a:ext cx="3641006" cy="4526489"/>
          </a:xfrm>
          <a:prstGeom prst="rect">
            <a:avLst/>
          </a:prstGeom>
        </p:spPr>
        <p:txBody>
          <a:bodyPr lIns="365760" rIns="3657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Content Placeholder 3"/>
          <p:cNvSpPr>
            <a:spLocks noGrp="1"/>
          </p:cNvSpPr>
          <p:nvPr>
            <p:ph sz="quarter" idx="13"/>
          </p:nvPr>
        </p:nvSpPr>
        <p:spPr>
          <a:xfrm>
            <a:off x="8093075" y="1377386"/>
            <a:ext cx="3642862" cy="4526492"/>
          </a:xfrm>
        </p:spPr>
        <p:txBody>
          <a:bodyPr lIns="365760" rIns="3657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9"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hree Up Quote">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456062" y="1678329"/>
            <a:ext cx="3641007" cy="3990760"/>
          </a:xfrm>
          <a:prstGeom prst="rect">
            <a:avLst/>
          </a:prstGeom>
          <a:ln w="12700">
            <a:solidFill>
              <a:schemeClr val="accent1"/>
            </a:solidFill>
          </a:ln>
        </p:spPr>
        <p:txBody>
          <a:bodyPr lIns="201168" tIns="201168" rIns="201168" anchor="ctr"/>
          <a:lstStyle>
            <a:lvl1pPr marL="115888" indent="-115888">
              <a:buClrTx/>
              <a:buSzPct val="100000"/>
              <a:buFont typeface="Arial" panose="020B0604020202020204" pitchFamily="34" charset="0"/>
              <a:buChar char="“"/>
              <a:defRPr/>
            </a:lvl1pPr>
            <a:lvl2pPr marL="400050" indent="-231775">
              <a:buClrTx/>
              <a:buSzPct val="100000"/>
              <a:buFont typeface="Arial" panose="020B0604020202020204" pitchFamily="34" charset="0"/>
              <a:buChar char="–"/>
              <a:defRPr sz="1400" b="1" i="1">
                <a:solidFill>
                  <a:schemeClr val="accent1"/>
                </a:solidFill>
              </a:defRPr>
            </a:lvl2pPr>
            <a:lvl3pPr marL="400050" indent="-231775">
              <a:buClrTx/>
              <a:buSzPct val="100000"/>
              <a:buFont typeface="Arial" panose="020B0604020202020204" pitchFamily="34" charset="0"/>
              <a:buChar char="–"/>
              <a:defRPr sz="1400"/>
            </a:lvl3pPr>
            <a:lvl4pPr marL="400050" indent="-230188">
              <a:buClrTx/>
              <a:buFont typeface="Arial" panose="020B0604020202020204" pitchFamily="34" charset="0"/>
              <a:buChar char="–"/>
              <a:defRPr sz="1400"/>
            </a:lvl4pPr>
          </a:lstStyle>
          <a:p>
            <a:pPr lvl="0"/>
            <a:r>
              <a:rPr lang="en-US" dirty="0"/>
              <a:t>Click to edit Master text styles</a:t>
            </a:r>
          </a:p>
          <a:p>
            <a:pPr lvl="1"/>
            <a:r>
              <a:rPr lang="en-US" dirty="0"/>
              <a:t>Second level</a:t>
            </a:r>
          </a:p>
        </p:txBody>
      </p:sp>
      <p:sp>
        <p:nvSpPr>
          <p:cNvPr id="7" name="Content Placeholder 2"/>
          <p:cNvSpPr>
            <a:spLocks noGrp="1"/>
          </p:cNvSpPr>
          <p:nvPr>
            <p:ph sz="half" idx="12" hasCustomPrompt="1"/>
          </p:nvPr>
        </p:nvSpPr>
        <p:spPr>
          <a:xfrm>
            <a:off x="4274418" y="1678329"/>
            <a:ext cx="3641006" cy="3990760"/>
          </a:xfrm>
          <a:prstGeom prst="rect">
            <a:avLst/>
          </a:prstGeom>
          <a:ln w="12700">
            <a:solidFill>
              <a:schemeClr val="accent1"/>
            </a:solidFill>
          </a:ln>
        </p:spPr>
        <p:txBody>
          <a:bodyPr lIns="201168" tIns="201168" rIns="201168" anchor="ctr"/>
          <a:lstStyle>
            <a:lvl1pPr marL="112713" indent="-112713">
              <a:buClrTx/>
              <a:buSzPct val="100000"/>
              <a:buFont typeface="Arial" panose="020B0604020202020204" pitchFamily="34" charset="0"/>
              <a:buChar char="“"/>
              <a:defRPr/>
            </a:lvl1pPr>
            <a:lvl2pPr marL="403225" indent="-231775">
              <a:buClrTx/>
              <a:buSzPct val="100000"/>
              <a:buFont typeface="Arial" panose="020B0604020202020204" pitchFamily="34" charset="0"/>
              <a:buChar char="–"/>
              <a:defRPr sz="1400" b="1" i="1">
                <a:solidFill>
                  <a:schemeClr val="accent1"/>
                </a:solidFill>
              </a:defRPr>
            </a:lvl2pPr>
            <a:lvl3pPr marL="403225" indent="-231775">
              <a:buClrTx/>
              <a:buSzPct val="100000"/>
              <a:buFont typeface="Arial" panose="020B0604020202020204" pitchFamily="34" charset="0"/>
              <a:buChar char="–"/>
              <a:defRPr sz="1400"/>
            </a:lvl3pPr>
            <a:lvl4pPr marL="403225" indent="-230188">
              <a:buClrTx/>
              <a:buFont typeface="Arial" panose="020B0604020202020204" pitchFamily="34" charset="0"/>
              <a:buChar char="–"/>
              <a:defRPr sz="1400"/>
            </a:lvl4pPr>
          </a:lstStyle>
          <a:p>
            <a:pPr lvl="0"/>
            <a:r>
              <a:rPr lang="en-US" dirty="0"/>
              <a:t>Click to edit Master text styles</a:t>
            </a:r>
          </a:p>
          <a:p>
            <a:pPr lvl="1"/>
            <a:r>
              <a:rPr lang="en-US" dirty="0"/>
              <a:t>Second level</a:t>
            </a:r>
          </a:p>
        </p:txBody>
      </p:sp>
      <p:sp>
        <p:nvSpPr>
          <p:cNvPr id="4" name="Content Placeholder 3"/>
          <p:cNvSpPr>
            <a:spLocks noGrp="1"/>
          </p:cNvSpPr>
          <p:nvPr>
            <p:ph sz="quarter" idx="13" hasCustomPrompt="1"/>
          </p:nvPr>
        </p:nvSpPr>
        <p:spPr>
          <a:xfrm>
            <a:off x="8093075" y="1678327"/>
            <a:ext cx="3642862" cy="3990763"/>
          </a:xfrm>
          <a:ln w="12700">
            <a:solidFill>
              <a:schemeClr val="accent1"/>
            </a:solidFill>
          </a:ln>
        </p:spPr>
        <p:txBody>
          <a:bodyPr lIns="201168" tIns="201168" rIns="201168" anchor="ctr"/>
          <a:lstStyle>
            <a:lvl1pPr marL="112713" indent="-112713">
              <a:buClrTx/>
              <a:buSzPct val="100000"/>
              <a:buFont typeface="Arial" panose="020B0604020202020204" pitchFamily="34" charset="0"/>
              <a:buChar char="“"/>
              <a:defRPr/>
            </a:lvl1pPr>
            <a:lvl2pPr marL="403225" indent="-231775">
              <a:buClrTx/>
              <a:buSzPct val="100000"/>
              <a:buFont typeface="Arial" panose="020B0604020202020204" pitchFamily="34" charset="0"/>
              <a:buChar char="–"/>
              <a:defRPr sz="1400" b="1" i="1">
                <a:solidFill>
                  <a:schemeClr val="accent1"/>
                </a:solidFill>
              </a:defRPr>
            </a:lvl2pPr>
            <a:lvl3pPr marL="403225" indent="-231775">
              <a:buClrTx/>
              <a:buSzPct val="100000"/>
              <a:buFont typeface="Arial" panose="020B0604020202020204" pitchFamily="34" charset="0"/>
              <a:buChar char="–"/>
              <a:defRPr sz="1400"/>
            </a:lvl3pPr>
            <a:lvl4pPr marL="403225" indent="-230188">
              <a:buClrTx/>
              <a:buFont typeface="Arial" panose="020B0604020202020204" pitchFamily="34" charset="0"/>
              <a:buChar char="–"/>
              <a:defRPr sz="1400"/>
            </a:lvl4pPr>
          </a:lstStyle>
          <a:p>
            <a:pPr lvl="0"/>
            <a:r>
              <a:rPr lang="en-US" dirty="0"/>
              <a:t>Click to edit Master text styles</a:t>
            </a:r>
          </a:p>
          <a:p>
            <a:pPr lvl="1"/>
            <a:r>
              <a:rPr lang="en-US" dirty="0"/>
              <a:t>Second level</a:t>
            </a:r>
          </a:p>
        </p:txBody>
      </p:sp>
      <p:sp>
        <p:nvSpPr>
          <p:cNvPr id="9"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0"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hree Up Quote - Dark">
    <p:bg>
      <p:bgRef idx="1001">
        <a:schemeClr val="bg2"/>
      </p:bgRef>
    </p:bg>
    <p:spTree>
      <p:nvGrpSpPr>
        <p:cNvPr id="1" name=""/>
        <p:cNvGrpSpPr/>
        <p:nvPr/>
      </p:nvGrpSpPr>
      <p:grpSpPr>
        <a:xfrm>
          <a:off x="0" y="0"/>
          <a:ext cx="0" cy="0"/>
          <a:chOff x="0" y="0"/>
          <a:chExt cx="0" cy="0"/>
        </a:xfrm>
      </p:grpSpPr>
      <p:pic>
        <p:nvPicPr>
          <p:cNvPr id="9" name="Picture 8"/>
          <p:cNvPicPr>
            <a:picLocks/>
          </p:cNvPicPr>
          <p:nvPr/>
        </p:nvPicPr>
        <p:blipFill>
          <a:blip r:embed="rId2"/>
          <a:stretch>
            <a:fillRect/>
          </a:stretch>
        </p:blipFill>
        <p:spPr>
          <a:xfrm>
            <a:off x="9746234" y="6365174"/>
            <a:ext cx="2139696" cy="301752"/>
          </a:xfrm>
          <a:prstGeom prst="rect">
            <a:avLst/>
          </a:prstGeom>
        </p:spPr>
      </p:pic>
      <p:sp>
        <p:nvSpPr>
          <p:cNvPr id="10" name="Content Placeholder 2"/>
          <p:cNvSpPr>
            <a:spLocks noGrp="1"/>
          </p:cNvSpPr>
          <p:nvPr>
            <p:ph sz="half" idx="1" hasCustomPrompt="1"/>
          </p:nvPr>
        </p:nvSpPr>
        <p:spPr>
          <a:xfrm>
            <a:off x="456062" y="1678329"/>
            <a:ext cx="3641007" cy="3990760"/>
          </a:xfrm>
          <a:prstGeom prst="rect">
            <a:avLst/>
          </a:prstGeom>
          <a:ln w="12700">
            <a:solidFill>
              <a:schemeClr val="accent1"/>
            </a:solidFill>
          </a:ln>
        </p:spPr>
        <p:txBody>
          <a:bodyPr lIns="201168" tIns="201168" rIns="201168" anchor="ctr"/>
          <a:lstStyle>
            <a:lvl1pPr marL="115888" indent="-115888">
              <a:buClrTx/>
              <a:buSzPct val="100000"/>
              <a:buFont typeface="Arial" panose="020B0604020202020204" pitchFamily="34" charset="0"/>
              <a:buChar char="“"/>
              <a:defRPr/>
            </a:lvl1pPr>
            <a:lvl2pPr marL="400050" indent="-231775">
              <a:buClrTx/>
              <a:buSzPct val="100000"/>
              <a:buFont typeface="Arial" panose="020B0604020202020204" pitchFamily="34" charset="0"/>
              <a:buChar char="–"/>
              <a:defRPr sz="1400" b="1" i="1">
                <a:solidFill>
                  <a:schemeClr val="accent1"/>
                </a:solidFill>
              </a:defRPr>
            </a:lvl2pPr>
            <a:lvl3pPr marL="400050" indent="-231775">
              <a:buClrTx/>
              <a:buSzPct val="100000"/>
              <a:buFont typeface="Arial" panose="020B0604020202020204" pitchFamily="34" charset="0"/>
              <a:buChar char="–"/>
              <a:defRPr sz="1400"/>
            </a:lvl3pPr>
            <a:lvl4pPr marL="400050" indent="-230188">
              <a:buClrTx/>
              <a:buFont typeface="Arial" panose="020B0604020202020204" pitchFamily="34" charset="0"/>
              <a:buChar char="–"/>
              <a:defRPr sz="1400"/>
            </a:lvl4pPr>
          </a:lstStyle>
          <a:p>
            <a:pPr lvl="0"/>
            <a:r>
              <a:rPr lang="en-US" dirty="0"/>
              <a:t>Click to edit Master text styles</a:t>
            </a:r>
          </a:p>
          <a:p>
            <a:pPr lvl="1"/>
            <a:r>
              <a:rPr lang="en-US" dirty="0"/>
              <a:t>Second level</a:t>
            </a:r>
          </a:p>
        </p:txBody>
      </p:sp>
      <p:sp>
        <p:nvSpPr>
          <p:cNvPr id="11" name="Content Placeholder 2"/>
          <p:cNvSpPr>
            <a:spLocks noGrp="1"/>
          </p:cNvSpPr>
          <p:nvPr>
            <p:ph sz="half" idx="12" hasCustomPrompt="1"/>
          </p:nvPr>
        </p:nvSpPr>
        <p:spPr>
          <a:xfrm>
            <a:off x="4274418" y="1678329"/>
            <a:ext cx="3641006" cy="3990760"/>
          </a:xfrm>
          <a:prstGeom prst="rect">
            <a:avLst/>
          </a:prstGeom>
          <a:ln w="12700">
            <a:solidFill>
              <a:schemeClr val="accent1"/>
            </a:solidFill>
          </a:ln>
        </p:spPr>
        <p:txBody>
          <a:bodyPr lIns="201168" tIns="201168" rIns="201168" anchor="ctr"/>
          <a:lstStyle>
            <a:lvl1pPr marL="112713" indent="-112713">
              <a:buClrTx/>
              <a:buSzPct val="100000"/>
              <a:buFont typeface="Arial" panose="020B0604020202020204" pitchFamily="34" charset="0"/>
              <a:buChar char="“"/>
              <a:defRPr/>
            </a:lvl1pPr>
            <a:lvl2pPr marL="403225" indent="-231775">
              <a:buClrTx/>
              <a:buSzPct val="100000"/>
              <a:buFont typeface="Arial" panose="020B0604020202020204" pitchFamily="34" charset="0"/>
              <a:buChar char="–"/>
              <a:defRPr sz="1400" b="1" i="1">
                <a:solidFill>
                  <a:schemeClr val="accent1"/>
                </a:solidFill>
              </a:defRPr>
            </a:lvl2pPr>
            <a:lvl3pPr marL="403225" indent="-231775">
              <a:buClrTx/>
              <a:buSzPct val="100000"/>
              <a:buFont typeface="Arial" panose="020B0604020202020204" pitchFamily="34" charset="0"/>
              <a:buChar char="–"/>
              <a:defRPr sz="1400"/>
            </a:lvl3pPr>
            <a:lvl4pPr marL="403225" indent="-230188">
              <a:buClrTx/>
              <a:buFont typeface="Arial" panose="020B0604020202020204" pitchFamily="34" charset="0"/>
              <a:buChar char="–"/>
              <a:defRPr sz="1400"/>
            </a:lvl4pPr>
          </a:lstStyle>
          <a:p>
            <a:pPr lvl="0"/>
            <a:r>
              <a:rPr lang="en-US" dirty="0"/>
              <a:t>Click to edit Master text styles</a:t>
            </a:r>
          </a:p>
          <a:p>
            <a:pPr lvl="1"/>
            <a:r>
              <a:rPr lang="en-US" dirty="0"/>
              <a:t>Second level</a:t>
            </a:r>
          </a:p>
        </p:txBody>
      </p:sp>
      <p:sp>
        <p:nvSpPr>
          <p:cNvPr id="12" name="Content Placeholder 3"/>
          <p:cNvSpPr>
            <a:spLocks noGrp="1"/>
          </p:cNvSpPr>
          <p:nvPr>
            <p:ph sz="quarter" idx="13" hasCustomPrompt="1"/>
          </p:nvPr>
        </p:nvSpPr>
        <p:spPr>
          <a:xfrm>
            <a:off x="8093075" y="1678327"/>
            <a:ext cx="3642862" cy="3990763"/>
          </a:xfrm>
          <a:ln w="12700">
            <a:solidFill>
              <a:schemeClr val="accent1"/>
            </a:solidFill>
          </a:ln>
        </p:spPr>
        <p:txBody>
          <a:bodyPr lIns="201168" tIns="201168" rIns="201168" anchor="ctr"/>
          <a:lstStyle>
            <a:lvl1pPr marL="112713" indent="-112713">
              <a:buClrTx/>
              <a:buSzPct val="100000"/>
              <a:buFont typeface="Arial" panose="020B0604020202020204" pitchFamily="34" charset="0"/>
              <a:buChar char="“"/>
              <a:defRPr/>
            </a:lvl1pPr>
            <a:lvl2pPr marL="403225" indent="-231775">
              <a:buClrTx/>
              <a:buSzPct val="100000"/>
              <a:buFont typeface="Arial" panose="020B0604020202020204" pitchFamily="34" charset="0"/>
              <a:buChar char="–"/>
              <a:defRPr sz="1400" b="1" i="1">
                <a:solidFill>
                  <a:schemeClr val="accent1"/>
                </a:solidFill>
              </a:defRPr>
            </a:lvl2pPr>
            <a:lvl3pPr marL="403225" indent="-231775">
              <a:buClrTx/>
              <a:buSzPct val="100000"/>
              <a:buFont typeface="Arial" panose="020B0604020202020204" pitchFamily="34" charset="0"/>
              <a:buChar char="–"/>
              <a:defRPr sz="1400"/>
            </a:lvl3pPr>
            <a:lvl4pPr marL="403225" indent="-230188">
              <a:buClrTx/>
              <a:buFont typeface="Arial" panose="020B0604020202020204" pitchFamily="34" charset="0"/>
              <a:buChar char="–"/>
              <a:defRPr sz="1400"/>
            </a:lvl4pPr>
          </a:lstStyle>
          <a:p>
            <a:pPr lvl="0"/>
            <a:r>
              <a:rPr lang="en-US" dirty="0"/>
              <a:t>Click to edit Master text styles</a:t>
            </a:r>
          </a:p>
          <a:p>
            <a:pPr lvl="1"/>
            <a:r>
              <a:rPr lang="en-US" dirty="0"/>
              <a:t>Second level</a:t>
            </a:r>
          </a:p>
        </p:txBody>
      </p:sp>
      <p:sp>
        <p:nvSpPr>
          <p:cNvPr id="13"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4"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9"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Title Only – Dark">
    <p:bg>
      <p:bgRef idx="1001">
        <a:schemeClr val="bg1"/>
      </p:bgRef>
    </p:bg>
    <p:spTree>
      <p:nvGrpSpPr>
        <p:cNvPr id="1" name=""/>
        <p:cNvGrpSpPr/>
        <p:nvPr/>
      </p:nvGrpSpPr>
      <p:grpSpPr>
        <a:xfrm>
          <a:off x="0" y="0"/>
          <a:ext cx="0" cy="0"/>
          <a:chOff x="0" y="0"/>
          <a:chExt cx="0" cy="0"/>
        </a:xfrm>
      </p:grpSpPr>
      <p:pic>
        <p:nvPicPr>
          <p:cNvPr id="7" name="Picture 6"/>
          <p:cNvPicPr>
            <a:picLocks/>
          </p:cNvPicPr>
          <p:nvPr/>
        </p:nvPicPr>
        <p:blipFill>
          <a:blip r:embed="rId2"/>
          <a:stretch>
            <a:fillRect/>
          </a:stretch>
        </p:blipFill>
        <p:spPr>
          <a:xfrm>
            <a:off x="9746234" y="6365174"/>
            <a:ext cx="2139696" cy="301752"/>
          </a:xfrm>
          <a:prstGeom prst="rect">
            <a:avLst/>
          </a:prstGeom>
        </p:spPr>
      </p:pic>
      <p:sp>
        <p:nvSpPr>
          <p:cNvPr id="6"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8"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No Title">
    <p:spTree>
      <p:nvGrpSpPr>
        <p:cNvPr id="1" name=""/>
        <p:cNvGrpSpPr/>
        <p:nvPr/>
      </p:nvGrpSpPr>
      <p:grpSpPr>
        <a:xfrm>
          <a:off x="0" y="0"/>
          <a:ext cx="0" cy="0"/>
          <a:chOff x="0" y="0"/>
          <a:chExt cx="0" cy="0"/>
        </a:xfrm>
      </p:grpSpPr>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No Title – Dark">
    <p:bg>
      <p:bgRef idx="1001">
        <a:schemeClr val="bg1"/>
      </p:bgRef>
    </p:bg>
    <p:spTree>
      <p:nvGrpSpPr>
        <p:cNvPr id="1" name=""/>
        <p:cNvGrpSpPr/>
        <p:nvPr/>
      </p:nvGrpSpPr>
      <p:grpSpPr>
        <a:xfrm>
          <a:off x="0" y="0"/>
          <a:ext cx="0" cy="0"/>
          <a:chOff x="0" y="0"/>
          <a:chExt cx="0" cy="0"/>
        </a:xfrm>
      </p:grpSpPr>
      <p:pic>
        <p:nvPicPr>
          <p:cNvPr id="7" name="Picture 6"/>
          <p:cNvPicPr>
            <a:picLocks/>
          </p:cNvPicPr>
          <p:nvPr/>
        </p:nvPicPr>
        <p:blipFill>
          <a:blip r:embed="rId2"/>
          <a:stretch>
            <a:fillRect/>
          </a:stretch>
        </p:blipFill>
        <p:spPr>
          <a:xfrm>
            <a:off x="9746234" y="6365174"/>
            <a:ext cx="2139696" cy="301752"/>
          </a:xfrm>
          <a:prstGeom prst="rect">
            <a:avLst/>
          </a:prstGeom>
        </p:spPr>
      </p:pic>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No Footer – Dark">
    <p:bg>
      <p:bgRef idx="1001">
        <a:schemeClr val="bg1"/>
      </p:bgRef>
    </p:bg>
    <p:spTree>
      <p:nvGrpSpPr>
        <p:cNvPr id="1" name=""/>
        <p:cNvGrpSpPr/>
        <p:nvPr/>
      </p:nvGrpSpPr>
      <p:grpSpPr>
        <a:xfrm>
          <a:off x="0" y="0"/>
          <a:ext cx="0" cy="0"/>
          <a:chOff x="0" y="0"/>
          <a:chExt cx="0" cy="0"/>
        </a:xfrm>
      </p:grpSpPr>
      <p:pic>
        <p:nvPicPr>
          <p:cNvPr id="6" name="Picture 5"/>
          <p:cNvPicPr>
            <a:picLocks/>
          </p:cNvPicPr>
          <p:nvPr/>
        </p:nvPicPr>
        <p:blipFill>
          <a:blip r:embed="rId2"/>
          <a:stretch>
            <a:fillRect/>
          </a:stretch>
        </p:blipFill>
        <p:spPr>
          <a:xfrm>
            <a:off x="9746234" y="6365174"/>
            <a:ext cx="2139696" cy="301752"/>
          </a:xfrm>
          <a:prstGeom prst="rect">
            <a:avLst/>
          </a:prstGeom>
        </p:spPr>
      </p:pic>
      <p:sp>
        <p:nvSpPr>
          <p:cNvPr id="8"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9"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
        <p:nvSpPr>
          <p:cNvPr id="7" name="TextBox 6"/>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2019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4"/>
          <p:cNvSpPr>
            <a:spLocks noGrp="1"/>
          </p:cNvSpPr>
          <p:nvPr>
            <p:ph type="title" hasCustomPrompt="1"/>
          </p:nvPr>
        </p:nvSpPr>
        <p:spPr>
          <a:xfrm>
            <a:off x="4274417" y="976690"/>
            <a:ext cx="6500147" cy="2832714"/>
          </a:xfrm>
          <a:prstGeom prst="rect">
            <a:avLst/>
          </a:prstGeom>
        </p:spPr>
        <p:txBody>
          <a:bodyPr anchor="b" anchorCtr="0">
            <a:noAutofit/>
          </a:bodyPr>
          <a:lstStyle>
            <a:lvl1pPr algn="r">
              <a:defRPr sz="4800"/>
            </a:lvl1pPr>
          </a:lstStyle>
          <a:p>
            <a:r>
              <a:rPr lang="en-US" dirty="0"/>
              <a:t>Subject: Section Title</a:t>
            </a:r>
          </a:p>
        </p:txBody>
      </p:sp>
      <p:sp>
        <p:nvSpPr>
          <p:cNvPr id="7" name="Subtitle 2"/>
          <p:cNvSpPr>
            <a:spLocks noGrp="1"/>
          </p:cNvSpPr>
          <p:nvPr>
            <p:ph type="subTitle" idx="1" hasCustomPrompt="1"/>
          </p:nvPr>
        </p:nvSpPr>
        <p:spPr>
          <a:xfrm>
            <a:off x="4274418" y="4152391"/>
            <a:ext cx="6500147" cy="1197592"/>
          </a:xfrm>
          <a:prstGeom prst="rect">
            <a:avLst/>
          </a:prstGeom>
        </p:spPr>
        <p:txBody>
          <a:bodyPr/>
          <a:lstStyle>
            <a:lvl1pPr marL="0" indent="0" algn="r">
              <a:buNone/>
              <a:defRPr sz="2000" b="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a:t>
            </a:r>
            <a:br>
              <a:rPr lang="en-US" dirty="0"/>
            </a:br>
            <a:r>
              <a:rPr lang="en-US" dirty="0"/>
              <a:t>Context and Topic</a:t>
            </a:r>
          </a:p>
        </p:txBody>
      </p:sp>
      <p:cxnSp>
        <p:nvCxnSpPr>
          <p:cNvPr id="8" name="Straight Connector 7"/>
          <p:cNvCxnSpPr>
            <a:cxnSpLocks/>
          </p:cNvCxnSpPr>
          <p:nvPr/>
        </p:nvCxnSpPr>
        <p:spPr bwMode="gray">
          <a:xfrm>
            <a:off x="6383438" y="4068865"/>
            <a:ext cx="4376840" cy="0"/>
          </a:xfrm>
          <a:prstGeom prst="line">
            <a:avLst/>
          </a:prstGeom>
          <a:ln w="38100" cap="rnd">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0" name="Picture 9"/>
          <p:cNvPicPr>
            <a:picLocks/>
          </p:cNvPicPr>
          <p:nvPr/>
        </p:nvPicPr>
        <p:blipFill>
          <a:blip r:embed="rId3"/>
          <a:stretch>
            <a:fillRect/>
          </a:stretch>
        </p:blipFill>
        <p:spPr>
          <a:xfrm>
            <a:off x="9746234" y="6365174"/>
            <a:ext cx="2139696" cy="301752"/>
          </a:xfrm>
          <a:prstGeom prst="rect">
            <a:avLst/>
          </a:prstGeom>
        </p:spPr>
      </p:pic>
      <p:sp>
        <p:nvSpPr>
          <p:cNvPr id="9" name="TextBox 8"/>
          <p:cNvSpPr txBox="1"/>
          <p:nvPr/>
        </p:nvSpPr>
        <p:spPr>
          <a:xfrm>
            <a:off x="6481483" y="34865"/>
            <a:ext cx="5706214" cy="215444"/>
          </a:xfrm>
          <a:prstGeom prst="rect">
            <a:avLst/>
          </a:prstGeom>
          <a:noFill/>
        </p:spPr>
        <p:txBody>
          <a:bodyPr wrap="square" rtlCol="0">
            <a:spAutoFit/>
          </a:bodyPr>
          <a:lstStyle/>
          <a:p>
            <a:pPr algn="r"/>
            <a:r>
              <a:rPr lang="en-US" sz="800" cap="all" spc="100" dirty="0">
                <a:solidFill>
                  <a:schemeClr val="accent2">
                    <a:lumMod val="75000"/>
                  </a:schemeClr>
                </a:solidFill>
              </a:rPr>
              <a:t>© 2019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4" name="Rectangle 3"/>
          <p:cNvSpPr/>
          <p:nvPr/>
        </p:nvSpPr>
        <p:spPr>
          <a:xfrm>
            <a:off x="0" y="5822065"/>
            <a:ext cx="12192000" cy="10475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solidFill>
                <a:schemeClr val="bg1"/>
              </a:solidFill>
            </a:endParaRPr>
          </a:p>
        </p:txBody>
      </p:sp>
      <p:pic>
        <p:nvPicPr>
          <p:cNvPr id="3" name="Picture 2"/>
          <p:cNvPicPr>
            <a:picLocks noChangeAspect="1"/>
          </p:cNvPicPr>
          <p:nvPr/>
        </p:nvPicPr>
        <p:blipFill>
          <a:blip r:embed="rId2"/>
          <a:stretch>
            <a:fillRect/>
          </a:stretch>
        </p:blipFill>
        <p:spPr>
          <a:xfrm>
            <a:off x="9745665" y="6368577"/>
            <a:ext cx="2140265" cy="297553"/>
          </a:xfrm>
          <a:prstGeom prst="rect">
            <a:avLst/>
          </a:prstGeom>
        </p:spPr>
      </p:pic>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lank – Dark">
    <p:bg>
      <p:bgRef idx="1001">
        <a:schemeClr val="bg1"/>
      </p:bgRef>
    </p:bg>
    <p:spTree>
      <p:nvGrpSpPr>
        <p:cNvPr id="1" name=""/>
        <p:cNvGrpSpPr/>
        <p:nvPr/>
      </p:nvGrpSpPr>
      <p:grpSpPr>
        <a:xfrm>
          <a:off x="0" y="0"/>
          <a:ext cx="0" cy="0"/>
          <a:chOff x="0" y="0"/>
          <a:chExt cx="0" cy="0"/>
        </a:xfrm>
      </p:grpSpPr>
      <p:sp>
        <p:nvSpPr>
          <p:cNvPr id="5" name="Rectangle 4"/>
          <p:cNvSpPr/>
          <p:nvPr/>
        </p:nvSpPr>
        <p:spPr>
          <a:xfrm>
            <a:off x="0" y="5822065"/>
            <a:ext cx="12192000" cy="10475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solidFill>
                <a:schemeClr val="bg1"/>
              </a:solidFill>
            </a:endParaRPr>
          </a:p>
        </p:txBody>
      </p:sp>
      <p:pic>
        <p:nvPicPr>
          <p:cNvPr id="4" name="Picture 3"/>
          <p:cNvPicPr>
            <a:picLocks/>
          </p:cNvPicPr>
          <p:nvPr/>
        </p:nvPicPr>
        <p:blipFill>
          <a:blip r:embed="rId2"/>
          <a:stretch>
            <a:fillRect/>
          </a:stretch>
        </p:blipFill>
        <p:spPr>
          <a:xfrm>
            <a:off x="9746234" y="6365174"/>
            <a:ext cx="2139696" cy="301752"/>
          </a:xfrm>
          <a:prstGeom prst="rect">
            <a:avLst/>
          </a:prstGeom>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p:cSld name="Screenshot and Content">
    <p:spTree>
      <p:nvGrpSpPr>
        <p:cNvPr id="1" name=""/>
        <p:cNvGrpSpPr/>
        <p:nvPr/>
      </p:nvGrpSpPr>
      <p:grpSpPr>
        <a:xfrm>
          <a:off x="0" y="0"/>
          <a:ext cx="0" cy="0"/>
          <a:chOff x="0" y="0"/>
          <a:chExt cx="0" cy="0"/>
        </a:xfrm>
      </p:grpSpPr>
      <p:pic>
        <p:nvPicPr>
          <p:cNvPr id="109" name="Picture 10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Rectangle 4"/>
          <p:cNvSpPr/>
          <p:nvPr/>
        </p:nvSpPr>
        <p:spPr>
          <a:xfrm>
            <a:off x="685800" y="2307768"/>
            <a:ext cx="6985000" cy="470263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2" name="Content Placeholder 21"/>
          <p:cNvSpPr>
            <a:spLocks noGrp="1"/>
          </p:cNvSpPr>
          <p:nvPr>
            <p:ph sz="quarter" idx="10"/>
          </p:nvPr>
        </p:nvSpPr>
        <p:spPr>
          <a:xfrm>
            <a:off x="8473013" y="1872541"/>
            <a:ext cx="3262921" cy="425554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9400" y="1939517"/>
            <a:ext cx="7813374" cy="5403279"/>
          </a:xfrm>
          <a:prstGeom prst="rect">
            <a:avLst/>
          </a:prstGeom>
          <a:effectLst>
            <a:outerShdw blurRad="279400" dist="228600" dir="2700000" algn="tl" rotWithShape="0">
              <a:prstClr val="black">
                <a:alpha val="17000"/>
              </a:prstClr>
            </a:outerShdw>
          </a:effectLst>
        </p:spPr>
      </p:pic>
      <p:sp>
        <p:nvSpPr>
          <p:cNvPr id="57" name="Picture Placeholder 56"/>
          <p:cNvSpPr>
            <a:spLocks noGrp="1"/>
          </p:cNvSpPr>
          <p:nvPr>
            <p:ph type="pic" sz="quarter" idx="11" hasCustomPrompt="1"/>
          </p:nvPr>
        </p:nvSpPr>
        <p:spPr>
          <a:xfrm>
            <a:off x="863600" y="2425700"/>
            <a:ext cx="6642100" cy="4432300"/>
          </a:xfrm>
        </p:spPr>
        <p:txBody>
          <a:bodyPr/>
          <a:lstStyle>
            <a:lvl1pPr>
              <a:defRPr baseline="0">
                <a:solidFill>
                  <a:schemeClr val="bg1"/>
                </a:solidFill>
              </a:defRPr>
            </a:lvl1pPr>
          </a:lstStyle>
          <a:p>
            <a:r>
              <a:rPr lang="en-US"/>
              <a:t>Click on the icon below to insert a screenshot</a:t>
            </a:r>
            <a:endParaRPr lang="en-US" dirty="0"/>
          </a:p>
        </p:txBody>
      </p:sp>
      <p:sp>
        <p:nvSpPr>
          <p:cNvPr id="10"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1"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
        <p:nvSpPr>
          <p:cNvPr id="9" name="TextBox 8"/>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2019 Splunk Inc.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Screenshot and Content - Dark">
    <p:bg>
      <p:bgRef idx="1001">
        <a:schemeClr val="bg2"/>
      </p:bgRef>
    </p:bg>
    <p:spTree>
      <p:nvGrpSpPr>
        <p:cNvPr id="1" name=""/>
        <p:cNvGrpSpPr/>
        <p:nvPr/>
      </p:nvGrpSpPr>
      <p:grpSpPr>
        <a:xfrm>
          <a:off x="0" y="0"/>
          <a:ext cx="0" cy="0"/>
          <a:chOff x="0" y="0"/>
          <a:chExt cx="0" cy="0"/>
        </a:xfrm>
      </p:grpSpPr>
      <p:sp>
        <p:nvSpPr>
          <p:cNvPr id="5" name="Rectangle 4"/>
          <p:cNvSpPr/>
          <p:nvPr/>
        </p:nvSpPr>
        <p:spPr>
          <a:xfrm>
            <a:off x="685800" y="2307768"/>
            <a:ext cx="6985000" cy="47026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2" name="Content Placeholder 21"/>
          <p:cNvSpPr>
            <a:spLocks noGrp="1"/>
          </p:cNvSpPr>
          <p:nvPr>
            <p:ph sz="quarter" idx="10"/>
          </p:nvPr>
        </p:nvSpPr>
        <p:spPr>
          <a:xfrm>
            <a:off x="8473014" y="1872541"/>
            <a:ext cx="3262921" cy="425554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9400" y="1939517"/>
            <a:ext cx="7813374" cy="5403279"/>
          </a:xfrm>
          <a:prstGeom prst="rect">
            <a:avLst/>
          </a:prstGeom>
          <a:effectLst>
            <a:outerShdw blurRad="279400" dist="228600" dir="2700000" algn="tl" rotWithShape="0">
              <a:prstClr val="black">
                <a:alpha val="17000"/>
              </a:prstClr>
            </a:outerShdw>
          </a:effectLst>
        </p:spPr>
      </p:pic>
      <p:sp>
        <p:nvSpPr>
          <p:cNvPr id="57" name="Picture Placeholder 56"/>
          <p:cNvSpPr>
            <a:spLocks noGrp="1"/>
          </p:cNvSpPr>
          <p:nvPr>
            <p:ph type="pic" sz="quarter" idx="11" hasCustomPrompt="1"/>
          </p:nvPr>
        </p:nvSpPr>
        <p:spPr>
          <a:xfrm>
            <a:off x="863600" y="2425700"/>
            <a:ext cx="6642100" cy="4432300"/>
          </a:xfrm>
        </p:spPr>
        <p:txBody>
          <a:bodyPr/>
          <a:lstStyle>
            <a:lvl1pPr>
              <a:defRPr baseline="0">
                <a:solidFill>
                  <a:schemeClr val="tx1"/>
                </a:solidFill>
              </a:defRPr>
            </a:lvl1pPr>
          </a:lstStyle>
          <a:p>
            <a:r>
              <a:rPr lang="en-US"/>
              <a:t>Click on the icon below to insert a screenshot</a:t>
            </a:r>
            <a:endParaRPr lang="en-US" dirty="0"/>
          </a:p>
        </p:txBody>
      </p:sp>
      <p:pic>
        <p:nvPicPr>
          <p:cNvPr id="10" name="Picture 9"/>
          <p:cNvPicPr>
            <a:picLocks/>
          </p:cNvPicPr>
          <p:nvPr/>
        </p:nvPicPr>
        <p:blipFill>
          <a:blip r:embed="rId3"/>
          <a:stretch>
            <a:fillRect/>
          </a:stretch>
        </p:blipFill>
        <p:spPr>
          <a:xfrm>
            <a:off x="9746234" y="6365174"/>
            <a:ext cx="2139696" cy="301752"/>
          </a:xfrm>
          <a:prstGeom prst="rect">
            <a:avLst/>
          </a:prstGeom>
        </p:spPr>
      </p:pic>
      <p:sp>
        <p:nvSpPr>
          <p:cNvPr id="11"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2"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
        <p:nvSpPr>
          <p:cNvPr id="9" name="TextBox 8"/>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2019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Screenshot and Title">
    <p:spTree>
      <p:nvGrpSpPr>
        <p:cNvPr id="1" name=""/>
        <p:cNvGrpSpPr/>
        <p:nvPr/>
      </p:nvGrpSpPr>
      <p:grpSpPr>
        <a:xfrm>
          <a:off x="0" y="0"/>
          <a:ext cx="0" cy="0"/>
          <a:chOff x="0" y="0"/>
          <a:chExt cx="0" cy="0"/>
        </a:xfrm>
      </p:grpSpPr>
      <p:sp>
        <p:nvSpPr>
          <p:cNvPr id="5" name="Rectangle 4"/>
          <p:cNvSpPr/>
          <p:nvPr/>
        </p:nvSpPr>
        <p:spPr bwMode="ltGray">
          <a:xfrm>
            <a:off x="4088130" y="-4"/>
            <a:ext cx="8096250" cy="6858003"/>
          </a:xfrm>
          <a:prstGeom prst="rect">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err="1">
              <a:solidFill>
                <a:schemeClr val="bg1"/>
              </a:solidFill>
            </a:endParaRPr>
          </a:p>
        </p:txBody>
      </p:sp>
      <p:sp>
        <p:nvSpPr>
          <p:cNvPr id="53" name="Subtitle 2"/>
          <p:cNvSpPr>
            <a:spLocks noGrp="1"/>
          </p:cNvSpPr>
          <p:nvPr>
            <p:ph type="subTitle" idx="1" hasCustomPrompt="1"/>
          </p:nvPr>
        </p:nvSpPr>
        <p:spPr>
          <a:xfrm>
            <a:off x="456515" y="3436796"/>
            <a:ext cx="3264586" cy="30206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A Subhead Would Help Explain Context and Topic</a:t>
            </a:r>
            <a:endParaRPr lang="en-US" dirty="0"/>
          </a:p>
        </p:txBody>
      </p:sp>
      <p:pic>
        <p:nvPicPr>
          <p:cNvPr id="9" name="Picture 8"/>
          <p:cNvPicPr>
            <a:picLocks noChangeAspect="1"/>
          </p:cNvPicPr>
          <p:nvPr/>
        </p:nvPicPr>
        <p:blipFill>
          <a:blip r:embed="rId2"/>
          <a:stretch>
            <a:fillRect/>
          </a:stretch>
        </p:blipFill>
        <p:spPr>
          <a:xfrm>
            <a:off x="9745665" y="6368577"/>
            <a:ext cx="2140265" cy="297553"/>
          </a:xfrm>
          <a:prstGeom prst="rect">
            <a:avLst/>
          </a:prstGeom>
        </p:spPr>
      </p:pic>
      <p:pic>
        <p:nvPicPr>
          <p:cNvPr id="6" name="Picture 5"/>
          <p:cNvPicPr>
            <a:picLocks noChangeAspect="1"/>
          </p:cNvPicPr>
          <p:nvPr/>
        </p:nvPicPr>
        <p:blipFill>
          <a:blip r:embed="rId3"/>
          <a:stretch>
            <a:fillRect/>
          </a:stretch>
        </p:blipFill>
        <p:spPr>
          <a:xfrm>
            <a:off x="0" y="5577946"/>
            <a:ext cx="4083982" cy="1280054"/>
          </a:xfrm>
          <a:prstGeom prst="rect">
            <a:avLst/>
          </a:prstGeom>
        </p:spPr>
      </p:pic>
      <p:sp>
        <p:nvSpPr>
          <p:cNvPr id="57" name="Picture Placeholder 56"/>
          <p:cNvSpPr>
            <a:spLocks noGrp="1"/>
          </p:cNvSpPr>
          <p:nvPr>
            <p:ph type="pic" sz="quarter" idx="11" hasCustomPrompt="1"/>
          </p:nvPr>
        </p:nvSpPr>
        <p:spPr>
          <a:xfrm>
            <a:off x="4274417" y="304801"/>
            <a:ext cx="7917579" cy="5759115"/>
          </a:xfrm>
          <a:noFill/>
        </p:spPr>
        <p:txBody>
          <a:bodyPr/>
          <a:lstStyle>
            <a:lvl1pPr>
              <a:defRPr baseline="0">
                <a:solidFill>
                  <a:schemeClr val="tx1"/>
                </a:solidFill>
              </a:defRPr>
            </a:lvl1pPr>
          </a:lstStyle>
          <a:p>
            <a:r>
              <a:rPr lang="en-US"/>
              <a:t>Click on the icon below to insert a screenshot</a:t>
            </a:r>
            <a:endParaRPr lang="en-US" dirty="0"/>
          </a:p>
        </p:txBody>
      </p:sp>
      <p:sp>
        <p:nvSpPr>
          <p:cNvPr id="10" name="Title 1"/>
          <p:cNvSpPr>
            <a:spLocks noGrp="1"/>
          </p:cNvSpPr>
          <p:nvPr>
            <p:ph type="title" hasCustomPrompt="1"/>
          </p:nvPr>
        </p:nvSpPr>
        <p:spPr>
          <a:xfrm>
            <a:off x="456515" y="694481"/>
            <a:ext cx="3264586" cy="2647249"/>
          </a:xfrm>
        </p:spPr>
        <p:txBody>
          <a:bodyPr anchor="b"/>
          <a:lstStyle>
            <a:lvl1pPr>
              <a:defRPr/>
            </a:lvl1pPr>
          </a:lstStyle>
          <a:p>
            <a:r>
              <a:rPr lang="en-US"/>
              <a:t>Subject: </a:t>
            </a:r>
            <a:br>
              <a:rPr lang="en-US"/>
            </a:br>
            <a:r>
              <a:rPr lang="en-US"/>
              <a:t>Slide Title</a:t>
            </a:r>
            <a:endParaRPr lang="en-US" dirty="0"/>
          </a:p>
        </p:txBody>
      </p:sp>
      <p:sp>
        <p:nvSpPr>
          <p:cNvPr id="8" name="TextBox 7"/>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2019 Splunk Inc.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Screenshot and Title - Dark">
    <p:bg>
      <p:bgRef idx="1001">
        <a:schemeClr val="bg2"/>
      </p:bgRef>
    </p:bg>
    <p:spTree>
      <p:nvGrpSpPr>
        <p:cNvPr id="1" name=""/>
        <p:cNvGrpSpPr/>
        <p:nvPr/>
      </p:nvGrpSpPr>
      <p:grpSpPr>
        <a:xfrm>
          <a:off x="0" y="0"/>
          <a:ext cx="0" cy="0"/>
          <a:chOff x="0" y="0"/>
          <a:chExt cx="0" cy="0"/>
        </a:xfrm>
      </p:grpSpPr>
      <p:sp>
        <p:nvSpPr>
          <p:cNvPr id="53" name="Subtitle 2"/>
          <p:cNvSpPr>
            <a:spLocks noGrp="1"/>
          </p:cNvSpPr>
          <p:nvPr>
            <p:ph type="subTitle" idx="1" hasCustomPrompt="1"/>
          </p:nvPr>
        </p:nvSpPr>
        <p:spPr>
          <a:xfrm>
            <a:off x="456515" y="3436796"/>
            <a:ext cx="3264586" cy="30206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A Subhead Would Help Explain Context and Topic</a:t>
            </a:r>
            <a:endParaRPr lang="en-US" dirty="0"/>
          </a:p>
        </p:txBody>
      </p:sp>
      <p:sp>
        <p:nvSpPr>
          <p:cNvPr id="9" name="Rectangle 8"/>
          <p:cNvSpPr/>
          <p:nvPr/>
        </p:nvSpPr>
        <p:spPr bwMode="ltGray">
          <a:xfrm>
            <a:off x="4088130" y="-4"/>
            <a:ext cx="8096250" cy="6858003"/>
          </a:xfrm>
          <a:prstGeom prst="rect">
            <a:avLst/>
          </a:prstGeom>
          <a:solidFill>
            <a:schemeClr val="tx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err="1">
              <a:solidFill>
                <a:schemeClr val="bg1"/>
              </a:solidFill>
            </a:endParaRPr>
          </a:p>
        </p:txBody>
      </p:sp>
      <p:pic>
        <p:nvPicPr>
          <p:cNvPr id="10" name="Picture 9"/>
          <p:cNvPicPr>
            <a:picLocks/>
          </p:cNvPicPr>
          <p:nvPr/>
        </p:nvPicPr>
        <p:blipFill>
          <a:blip r:embed="rId2"/>
          <a:stretch>
            <a:fillRect/>
          </a:stretch>
        </p:blipFill>
        <p:spPr>
          <a:xfrm>
            <a:off x="9746234" y="6365174"/>
            <a:ext cx="2139696" cy="301752"/>
          </a:xfrm>
          <a:prstGeom prst="rect">
            <a:avLst/>
          </a:prstGeom>
        </p:spPr>
      </p:pic>
      <p:pic>
        <p:nvPicPr>
          <p:cNvPr id="5" name="Picture 4"/>
          <p:cNvPicPr>
            <a:picLocks noChangeAspect="1"/>
          </p:cNvPicPr>
          <p:nvPr/>
        </p:nvPicPr>
        <p:blipFill>
          <a:blip r:embed="rId3"/>
          <a:stretch>
            <a:fillRect/>
          </a:stretch>
        </p:blipFill>
        <p:spPr>
          <a:xfrm>
            <a:off x="0" y="5577946"/>
            <a:ext cx="4083982" cy="1280054"/>
          </a:xfrm>
          <a:prstGeom prst="rect">
            <a:avLst/>
          </a:prstGeom>
        </p:spPr>
      </p:pic>
      <p:sp>
        <p:nvSpPr>
          <p:cNvPr id="11" name="Picture Placeholder 56"/>
          <p:cNvSpPr>
            <a:spLocks noGrp="1"/>
          </p:cNvSpPr>
          <p:nvPr>
            <p:ph type="pic" sz="quarter" idx="11" hasCustomPrompt="1"/>
          </p:nvPr>
        </p:nvSpPr>
        <p:spPr>
          <a:xfrm>
            <a:off x="4274417" y="304801"/>
            <a:ext cx="7917579" cy="5759115"/>
          </a:xfrm>
          <a:noFill/>
        </p:spPr>
        <p:txBody>
          <a:bodyPr/>
          <a:lstStyle>
            <a:lvl1pPr>
              <a:defRPr baseline="0">
                <a:solidFill>
                  <a:schemeClr val="tx1"/>
                </a:solidFill>
              </a:defRPr>
            </a:lvl1pPr>
          </a:lstStyle>
          <a:p>
            <a:r>
              <a:rPr lang="en-US"/>
              <a:t>Click on the icon below to insert a screenshot</a:t>
            </a:r>
            <a:endParaRPr lang="en-US" dirty="0"/>
          </a:p>
        </p:txBody>
      </p:sp>
      <p:sp>
        <p:nvSpPr>
          <p:cNvPr id="12" name="Title 1"/>
          <p:cNvSpPr>
            <a:spLocks noGrp="1"/>
          </p:cNvSpPr>
          <p:nvPr>
            <p:ph type="title" hasCustomPrompt="1"/>
          </p:nvPr>
        </p:nvSpPr>
        <p:spPr>
          <a:xfrm>
            <a:off x="456515" y="694481"/>
            <a:ext cx="3264586" cy="2647249"/>
          </a:xfrm>
        </p:spPr>
        <p:txBody>
          <a:bodyPr anchor="b"/>
          <a:lstStyle>
            <a:lvl1pPr>
              <a:defRPr/>
            </a:lvl1pPr>
          </a:lstStyle>
          <a:p>
            <a:r>
              <a:rPr lang="en-US"/>
              <a:t>Subject: </a:t>
            </a:r>
            <a:br>
              <a:rPr lang="en-US"/>
            </a:br>
            <a:r>
              <a:rPr lang="en-US"/>
              <a:t>Slide Title</a:t>
            </a:r>
            <a:endParaRPr lang="en-US" dirty="0"/>
          </a:p>
        </p:txBody>
      </p:sp>
      <p:sp>
        <p:nvSpPr>
          <p:cNvPr id="8" name="TextBox 7"/>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2019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Stats and Supporting Text">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455613" y="3890353"/>
            <a:ext cx="1909762" cy="178202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a:p>
            <a:pPr lvl="1"/>
            <a:r>
              <a:rPr lang="en-US" dirty="0"/>
              <a:t>Second level</a:t>
            </a:r>
          </a:p>
        </p:txBody>
      </p:sp>
      <p:sp>
        <p:nvSpPr>
          <p:cNvPr id="60" name="Text Placeholder 58"/>
          <p:cNvSpPr>
            <a:spLocks noGrp="1"/>
          </p:cNvSpPr>
          <p:nvPr>
            <p:ph type="body" sz="quarter" idx="13" hasCustomPrompt="1"/>
          </p:nvPr>
        </p:nvSpPr>
        <p:spPr>
          <a:xfrm>
            <a:off x="2798254" y="3890353"/>
            <a:ext cx="1909762" cy="178202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a:p>
            <a:pPr lvl="1"/>
            <a:r>
              <a:rPr lang="en-US" dirty="0"/>
              <a:t>Second level</a:t>
            </a:r>
          </a:p>
        </p:txBody>
      </p:sp>
      <p:sp>
        <p:nvSpPr>
          <p:cNvPr id="61" name="Text Placeholder 58"/>
          <p:cNvSpPr>
            <a:spLocks noGrp="1"/>
          </p:cNvSpPr>
          <p:nvPr>
            <p:ph type="body" sz="quarter" idx="14" hasCustomPrompt="1"/>
          </p:nvPr>
        </p:nvSpPr>
        <p:spPr>
          <a:xfrm>
            <a:off x="5140894" y="3890353"/>
            <a:ext cx="1909762" cy="178202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a:p>
            <a:pPr lvl="1"/>
            <a:r>
              <a:rPr lang="en-US" dirty="0"/>
              <a:t>Second level</a:t>
            </a:r>
          </a:p>
        </p:txBody>
      </p:sp>
      <p:sp>
        <p:nvSpPr>
          <p:cNvPr id="62" name="Text Placeholder 58"/>
          <p:cNvSpPr>
            <a:spLocks noGrp="1"/>
          </p:cNvSpPr>
          <p:nvPr>
            <p:ph type="body" sz="quarter" idx="15" hasCustomPrompt="1"/>
          </p:nvPr>
        </p:nvSpPr>
        <p:spPr>
          <a:xfrm>
            <a:off x="7483535" y="3890353"/>
            <a:ext cx="1909762" cy="178202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a:p>
            <a:pPr lvl="1"/>
            <a:r>
              <a:rPr lang="en-US" dirty="0"/>
              <a:t>Second level</a:t>
            </a:r>
          </a:p>
        </p:txBody>
      </p:sp>
      <p:sp>
        <p:nvSpPr>
          <p:cNvPr id="63" name="Text Placeholder 58"/>
          <p:cNvSpPr>
            <a:spLocks noGrp="1"/>
          </p:cNvSpPr>
          <p:nvPr>
            <p:ph type="body" sz="quarter" idx="16" hasCustomPrompt="1"/>
          </p:nvPr>
        </p:nvSpPr>
        <p:spPr>
          <a:xfrm>
            <a:off x="9826175" y="3890353"/>
            <a:ext cx="1909762" cy="178202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a:p>
            <a:pPr lvl="1"/>
            <a:r>
              <a:rPr lang="en-US" dirty="0"/>
              <a:t>Second level</a:t>
            </a:r>
          </a:p>
        </p:txBody>
      </p:sp>
      <p:sp>
        <p:nvSpPr>
          <p:cNvPr id="65" name="Text Placeholder 64"/>
          <p:cNvSpPr>
            <a:spLocks noGrp="1" noChangeAspect="1"/>
          </p:cNvSpPr>
          <p:nvPr>
            <p:ph type="body" sz="quarter" idx="17" hasCustomPrompt="1"/>
          </p:nvPr>
        </p:nvSpPr>
        <p:spPr>
          <a:xfrm>
            <a:off x="456063" y="1874679"/>
            <a:ext cx="1909762" cy="1906739"/>
          </a:xfrm>
          <a:prstGeom prst="ellipse">
            <a:avLst/>
          </a:prstGeom>
          <a:solidFill>
            <a:schemeClr val="accent1"/>
          </a:solidFill>
        </p:spPr>
        <p:txBody>
          <a:bodyPr wrap="none" tIns="0" bIns="0" anchor="ctr"/>
          <a:lstStyle>
            <a:lvl1pPr marL="0" indent="1588" algn="ctr">
              <a:buFont typeface="Arial" panose="020B0604020202020204" pitchFamily="34" charset="0"/>
              <a:buChar char="​"/>
              <a:defRPr sz="4400" b="1">
                <a:solidFill>
                  <a:srgbClr val="FFFFFF"/>
                </a:solidFill>
              </a:defRPr>
            </a:lvl1pPr>
            <a:lvl2pPr marL="1588" indent="-1588">
              <a:buFont typeface="Arial" panose="020B0604020202020204" pitchFamily="34" charset="0"/>
              <a:buChar char="​"/>
              <a:defRPr b="1"/>
            </a:lvl2pPr>
            <a:lvl3pPr marL="231775" indent="-231775">
              <a:defRPr b="1"/>
            </a:lvl3pPr>
            <a:lvl4pPr marL="465138" indent="-230188">
              <a:defRPr b="1"/>
            </a:lvl4pPr>
            <a:lvl5pPr>
              <a:defRPr b="1"/>
            </a:lvl5pPr>
          </a:lstStyle>
          <a:p>
            <a:pPr lvl="0"/>
            <a:r>
              <a:rPr lang="en-US" dirty="0"/>
              <a:t>##</a:t>
            </a:r>
          </a:p>
        </p:txBody>
      </p:sp>
      <p:sp>
        <p:nvSpPr>
          <p:cNvPr id="66" name="Text Placeholder 64"/>
          <p:cNvSpPr>
            <a:spLocks noGrp="1" noChangeAspect="1"/>
          </p:cNvSpPr>
          <p:nvPr>
            <p:ph type="body" sz="quarter" idx="18" hasCustomPrompt="1"/>
          </p:nvPr>
        </p:nvSpPr>
        <p:spPr>
          <a:xfrm>
            <a:off x="2798591" y="1874679"/>
            <a:ext cx="1909762" cy="1906739"/>
          </a:xfrm>
          <a:prstGeom prst="ellipse">
            <a:avLst/>
          </a:prstGeom>
          <a:solidFill>
            <a:schemeClr val="accent1"/>
          </a:solidFill>
          <a:ln>
            <a:noFill/>
          </a:ln>
        </p:spPr>
        <p:txBody>
          <a:bodyPr wrap="none" tIns="0" bIns="0" anchor="ctr"/>
          <a:lstStyle>
            <a:lvl1pPr marL="0" indent="1588" algn="ctr">
              <a:buFont typeface="Arial" panose="020B0604020202020204" pitchFamily="34" charset="0"/>
              <a:buChar char="​"/>
              <a:defRPr sz="4400" b="1">
                <a:solidFill>
                  <a:srgbClr val="FFFFFF"/>
                </a:solidFill>
              </a:defRPr>
            </a:lvl1pPr>
            <a:lvl2pPr marL="1588" indent="-1588">
              <a:buFont typeface="Arial" panose="020B0604020202020204" pitchFamily="34" charset="0"/>
              <a:buChar char="​"/>
              <a:defRPr b="1"/>
            </a:lvl2pPr>
            <a:lvl3pPr marL="231775" indent="-231775">
              <a:defRPr b="1"/>
            </a:lvl3pPr>
            <a:lvl4pPr marL="465138" indent="-230188">
              <a:defRPr b="1"/>
            </a:lvl4pPr>
            <a:lvl5pPr>
              <a:defRPr b="1"/>
            </a:lvl5pPr>
          </a:lstStyle>
          <a:p>
            <a:pPr lvl="0"/>
            <a:r>
              <a:rPr lang="en-US" dirty="0"/>
              <a:t>##</a:t>
            </a:r>
          </a:p>
        </p:txBody>
      </p:sp>
      <p:sp>
        <p:nvSpPr>
          <p:cNvPr id="67" name="Text Placeholder 64"/>
          <p:cNvSpPr>
            <a:spLocks noGrp="1" noChangeAspect="1"/>
          </p:cNvSpPr>
          <p:nvPr>
            <p:ph type="body" sz="quarter" idx="19" hasCustomPrompt="1"/>
          </p:nvPr>
        </p:nvSpPr>
        <p:spPr>
          <a:xfrm>
            <a:off x="5141119" y="1874679"/>
            <a:ext cx="1909762" cy="1906739"/>
          </a:xfrm>
          <a:prstGeom prst="ellipse">
            <a:avLst/>
          </a:prstGeom>
          <a:solidFill>
            <a:schemeClr val="accent1"/>
          </a:solidFill>
        </p:spPr>
        <p:txBody>
          <a:bodyPr wrap="none" tIns="0" bIns="0" anchor="ctr"/>
          <a:lstStyle>
            <a:lvl1pPr marL="0" indent="1588" algn="ctr">
              <a:buFont typeface="Arial" panose="020B0604020202020204" pitchFamily="34" charset="0"/>
              <a:buChar char="​"/>
              <a:defRPr sz="4400" b="1">
                <a:solidFill>
                  <a:srgbClr val="FFFFFF"/>
                </a:solidFill>
              </a:defRPr>
            </a:lvl1pPr>
            <a:lvl2pPr marL="1588" indent="-1588">
              <a:buFont typeface="Arial" panose="020B0604020202020204" pitchFamily="34" charset="0"/>
              <a:buChar char="​"/>
              <a:defRPr b="1"/>
            </a:lvl2pPr>
            <a:lvl3pPr marL="231775" indent="-231775">
              <a:defRPr b="1"/>
            </a:lvl3pPr>
            <a:lvl4pPr marL="465138" indent="-230188">
              <a:defRPr b="1"/>
            </a:lvl4pPr>
            <a:lvl5pPr>
              <a:defRPr b="1"/>
            </a:lvl5pPr>
          </a:lstStyle>
          <a:p>
            <a:pPr lvl="0"/>
            <a:r>
              <a:rPr lang="en-US"/>
              <a:t>##</a:t>
            </a:r>
            <a:endParaRPr lang="en-US" dirty="0"/>
          </a:p>
        </p:txBody>
      </p:sp>
      <p:sp>
        <p:nvSpPr>
          <p:cNvPr id="68" name="Text Placeholder 64"/>
          <p:cNvSpPr>
            <a:spLocks noGrp="1" noChangeAspect="1"/>
          </p:cNvSpPr>
          <p:nvPr>
            <p:ph type="body" sz="quarter" idx="20" hasCustomPrompt="1"/>
          </p:nvPr>
        </p:nvSpPr>
        <p:spPr>
          <a:xfrm>
            <a:off x="7483647" y="1874679"/>
            <a:ext cx="1909762" cy="1906739"/>
          </a:xfrm>
          <a:prstGeom prst="ellipse">
            <a:avLst/>
          </a:prstGeom>
          <a:solidFill>
            <a:schemeClr val="accent1"/>
          </a:solidFill>
        </p:spPr>
        <p:txBody>
          <a:bodyPr wrap="none" tIns="0" bIns="0" anchor="ctr"/>
          <a:lstStyle>
            <a:lvl1pPr marL="0" indent="1588" algn="ctr">
              <a:buFont typeface="Arial" panose="020B0604020202020204" pitchFamily="34" charset="0"/>
              <a:buChar char="​"/>
              <a:defRPr sz="4400" b="1">
                <a:solidFill>
                  <a:srgbClr val="FFFFFF"/>
                </a:solidFill>
              </a:defRPr>
            </a:lvl1pPr>
            <a:lvl2pPr marL="1588" indent="-1588">
              <a:buFont typeface="Arial" panose="020B0604020202020204" pitchFamily="34" charset="0"/>
              <a:buChar char="​"/>
              <a:defRPr b="1"/>
            </a:lvl2pPr>
            <a:lvl3pPr marL="231775" indent="-231775">
              <a:defRPr b="1"/>
            </a:lvl3pPr>
            <a:lvl4pPr marL="465138" indent="-230188">
              <a:defRPr b="1"/>
            </a:lvl4pPr>
            <a:lvl5pPr>
              <a:defRPr b="1"/>
            </a:lvl5pPr>
          </a:lstStyle>
          <a:p>
            <a:pPr lvl="0"/>
            <a:r>
              <a:rPr lang="en-US"/>
              <a:t>##</a:t>
            </a:r>
            <a:endParaRPr lang="en-US" dirty="0"/>
          </a:p>
        </p:txBody>
      </p:sp>
      <p:sp>
        <p:nvSpPr>
          <p:cNvPr id="69" name="Text Placeholder 64"/>
          <p:cNvSpPr>
            <a:spLocks noGrp="1" noChangeAspect="1"/>
          </p:cNvSpPr>
          <p:nvPr>
            <p:ph type="body" sz="quarter" idx="21" hasCustomPrompt="1"/>
          </p:nvPr>
        </p:nvSpPr>
        <p:spPr>
          <a:xfrm>
            <a:off x="9826175" y="1874679"/>
            <a:ext cx="1909762" cy="1906739"/>
          </a:xfrm>
          <a:prstGeom prst="ellipse">
            <a:avLst/>
          </a:prstGeom>
          <a:solidFill>
            <a:schemeClr val="accent1"/>
          </a:solidFill>
        </p:spPr>
        <p:txBody>
          <a:bodyPr wrap="none" tIns="0" bIns="0" anchor="ctr"/>
          <a:lstStyle>
            <a:lvl1pPr marL="0" indent="1588" algn="ctr">
              <a:buFont typeface="Arial" panose="020B0604020202020204" pitchFamily="34" charset="0"/>
              <a:buChar char="​"/>
              <a:defRPr sz="4400" b="1">
                <a:solidFill>
                  <a:srgbClr val="FFFFFF"/>
                </a:solidFill>
              </a:defRPr>
            </a:lvl1pPr>
            <a:lvl2pPr marL="1588" indent="-1588">
              <a:buFont typeface="Arial" panose="020B0604020202020204" pitchFamily="34" charset="0"/>
              <a:buChar char="​"/>
              <a:defRPr b="1"/>
            </a:lvl2pPr>
            <a:lvl3pPr marL="231775" indent="-231775">
              <a:defRPr b="1"/>
            </a:lvl3pPr>
            <a:lvl4pPr marL="465138" indent="-230188">
              <a:defRPr b="1"/>
            </a:lvl4pPr>
            <a:lvl5pPr>
              <a:defRPr b="1"/>
            </a:lvl5pPr>
          </a:lstStyle>
          <a:p>
            <a:pPr lvl="0"/>
            <a:r>
              <a:rPr lang="en-US"/>
              <a:t>##</a:t>
            </a:r>
            <a:endParaRPr lang="en-US" dirty="0"/>
          </a:p>
        </p:txBody>
      </p:sp>
      <p:sp>
        <p:nvSpPr>
          <p:cNvPr id="15"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6" name="Subtitle 2"/>
          <p:cNvSpPr>
            <a:spLocks noGrp="1"/>
          </p:cNvSpPr>
          <p:nvPr>
            <p:ph type="subTitle" idx="22"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Stats and Supporting Text - Dark">
    <p:bg>
      <p:bgRef idx="1001">
        <a:schemeClr val="bg2"/>
      </p:bgRef>
    </p:bg>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455613" y="3913372"/>
            <a:ext cx="1909762" cy="1770580"/>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a:p>
            <a:pPr lvl="1"/>
            <a:r>
              <a:rPr lang="en-US" dirty="0"/>
              <a:t>Second level</a:t>
            </a:r>
          </a:p>
        </p:txBody>
      </p:sp>
      <p:sp>
        <p:nvSpPr>
          <p:cNvPr id="60" name="Text Placeholder 58"/>
          <p:cNvSpPr>
            <a:spLocks noGrp="1"/>
          </p:cNvSpPr>
          <p:nvPr>
            <p:ph type="body" sz="quarter" idx="13" hasCustomPrompt="1"/>
          </p:nvPr>
        </p:nvSpPr>
        <p:spPr>
          <a:xfrm>
            <a:off x="2798254" y="3913372"/>
            <a:ext cx="1909762" cy="1770580"/>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a:p>
            <a:pPr lvl="1"/>
            <a:r>
              <a:rPr lang="en-US" dirty="0"/>
              <a:t>Second level</a:t>
            </a:r>
          </a:p>
        </p:txBody>
      </p:sp>
      <p:sp>
        <p:nvSpPr>
          <p:cNvPr id="61" name="Text Placeholder 58"/>
          <p:cNvSpPr>
            <a:spLocks noGrp="1"/>
          </p:cNvSpPr>
          <p:nvPr>
            <p:ph type="body" sz="quarter" idx="14" hasCustomPrompt="1"/>
          </p:nvPr>
        </p:nvSpPr>
        <p:spPr>
          <a:xfrm>
            <a:off x="5140894" y="3913372"/>
            <a:ext cx="1909762" cy="1770580"/>
          </a:xfrm>
        </p:spPr>
        <p:txBody>
          <a:bodyPr/>
          <a:lstStyle>
            <a:lvl1pPr marL="0" indent="1588" algn="ctr">
              <a:buFont typeface="Arial" panose="020B0604020202020204" pitchFamily="34" charset="0"/>
              <a:buChar char="​"/>
              <a:defRPr/>
            </a:lvl1pPr>
            <a:lvl2pPr marL="231775" indent="-231775">
              <a:defRPr/>
            </a:lvl2pPr>
            <a:lvl3pPr marL="233363" indent="0">
              <a:buNone/>
              <a:defRPr/>
            </a:lvl3pPr>
            <a:lvl4pPr marL="739775" indent="-230188">
              <a:defRPr/>
            </a:lvl4pPr>
          </a:lstStyle>
          <a:p>
            <a:pPr lvl="0"/>
            <a:r>
              <a:rPr lang="en-US" dirty="0"/>
              <a:t>Click to edit Master text styles</a:t>
            </a:r>
          </a:p>
          <a:p>
            <a:pPr lvl="1"/>
            <a:r>
              <a:rPr lang="en-US" dirty="0"/>
              <a:t>Second level</a:t>
            </a:r>
          </a:p>
        </p:txBody>
      </p:sp>
      <p:sp>
        <p:nvSpPr>
          <p:cNvPr id="62" name="Text Placeholder 58"/>
          <p:cNvSpPr>
            <a:spLocks noGrp="1"/>
          </p:cNvSpPr>
          <p:nvPr>
            <p:ph type="body" sz="quarter" idx="15" hasCustomPrompt="1"/>
          </p:nvPr>
        </p:nvSpPr>
        <p:spPr>
          <a:xfrm>
            <a:off x="7483535" y="3913372"/>
            <a:ext cx="1909762" cy="1770580"/>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a:p>
            <a:pPr lvl="1"/>
            <a:r>
              <a:rPr lang="en-US" dirty="0"/>
              <a:t>Second level</a:t>
            </a:r>
          </a:p>
        </p:txBody>
      </p:sp>
      <p:sp>
        <p:nvSpPr>
          <p:cNvPr id="63" name="Text Placeholder 58"/>
          <p:cNvSpPr>
            <a:spLocks noGrp="1"/>
          </p:cNvSpPr>
          <p:nvPr>
            <p:ph type="body" sz="quarter" idx="16" hasCustomPrompt="1"/>
          </p:nvPr>
        </p:nvSpPr>
        <p:spPr>
          <a:xfrm>
            <a:off x="9826175" y="3913372"/>
            <a:ext cx="1909762" cy="1770580"/>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a:p>
            <a:pPr lvl="1"/>
            <a:r>
              <a:rPr lang="en-US" dirty="0"/>
              <a:t>Second level</a:t>
            </a:r>
          </a:p>
        </p:txBody>
      </p:sp>
      <p:pic>
        <p:nvPicPr>
          <p:cNvPr id="16" name="Picture 15"/>
          <p:cNvPicPr>
            <a:picLocks/>
          </p:cNvPicPr>
          <p:nvPr/>
        </p:nvPicPr>
        <p:blipFill>
          <a:blip r:embed="rId2"/>
          <a:stretch>
            <a:fillRect/>
          </a:stretch>
        </p:blipFill>
        <p:spPr>
          <a:xfrm>
            <a:off x="9746234" y="6365174"/>
            <a:ext cx="2139696" cy="301752"/>
          </a:xfrm>
          <a:prstGeom prst="rect">
            <a:avLst/>
          </a:prstGeom>
        </p:spPr>
      </p:pic>
      <p:sp>
        <p:nvSpPr>
          <p:cNvPr id="17"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8" name="Subtitle 2"/>
          <p:cNvSpPr>
            <a:spLocks noGrp="1"/>
          </p:cNvSpPr>
          <p:nvPr>
            <p:ph type="subTitle" idx="22"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
        <p:nvSpPr>
          <p:cNvPr id="23" name="Text Placeholder 64"/>
          <p:cNvSpPr>
            <a:spLocks noGrp="1" noChangeAspect="1"/>
          </p:cNvSpPr>
          <p:nvPr>
            <p:ph type="body" sz="quarter" idx="17" hasCustomPrompt="1"/>
          </p:nvPr>
        </p:nvSpPr>
        <p:spPr>
          <a:xfrm>
            <a:off x="456063" y="1874679"/>
            <a:ext cx="1909762" cy="1906739"/>
          </a:xfrm>
          <a:prstGeom prst="ellipse">
            <a:avLst/>
          </a:prstGeom>
          <a:solidFill>
            <a:schemeClr val="accent1"/>
          </a:solidFill>
        </p:spPr>
        <p:txBody>
          <a:bodyPr wrap="none" tIns="0" bIns="0" anchor="ctr"/>
          <a:lstStyle>
            <a:lvl1pPr marL="0" indent="1588" algn="ctr">
              <a:buFont typeface="Arial" panose="020B0604020202020204" pitchFamily="34" charset="0"/>
              <a:buChar char="​"/>
              <a:defRPr sz="4400" b="1">
                <a:solidFill>
                  <a:srgbClr val="FFFFFF"/>
                </a:solidFill>
              </a:defRPr>
            </a:lvl1pPr>
            <a:lvl2pPr marL="1588" indent="-1588">
              <a:buFont typeface="Arial" panose="020B0604020202020204" pitchFamily="34" charset="0"/>
              <a:buChar char="​"/>
              <a:defRPr b="1"/>
            </a:lvl2pPr>
            <a:lvl3pPr marL="231775" indent="-231775">
              <a:defRPr b="1"/>
            </a:lvl3pPr>
            <a:lvl4pPr marL="465138" indent="-230188">
              <a:defRPr b="1"/>
            </a:lvl4pPr>
            <a:lvl5pPr>
              <a:defRPr b="1"/>
            </a:lvl5pPr>
          </a:lstStyle>
          <a:p>
            <a:pPr lvl="0"/>
            <a:r>
              <a:rPr lang="en-US" dirty="0"/>
              <a:t>##</a:t>
            </a:r>
          </a:p>
        </p:txBody>
      </p:sp>
      <p:sp>
        <p:nvSpPr>
          <p:cNvPr id="24" name="Text Placeholder 64"/>
          <p:cNvSpPr>
            <a:spLocks noGrp="1" noChangeAspect="1"/>
          </p:cNvSpPr>
          <p:nvPr>
            <p:ph type="body" sz="quarter" idx="18" hasCustomPrompt="1"/>
          </p:nvPr>
        </p:nvSpPr>
        <p:spPr>
          <a:xfrm>
            <a:off x="2798591" y="1874679"/>
            <a:ext cx="1909762" cy="1906739"/>
          </a:xfrm>
          <a:prstGeom prst="ellipse">
            <a:avLst/>
          </a:prstGeom>
          <a:solidFill>
            <a:schemeClr val="accent1"/>
          </a:solidFill>
          <a:ln>
            <a:noFill/>
          </a:ln>
        </p:spPr>
        <p:txBody>
          <a:bodyPr wrap="none" tIns="0" bIns="0" anchor="ctr"/>
          <a:lstStyle>
            <a:lvl1pPr marL="0" indent="1588" algn="ctr">
              <a:buFont typeface="Arial" panose="020B0604020202020204" pitchFamily="34" charset="0"/>
              <a:buChar char="​"/>
              <a:defRPr sz="4400" b="1">
                <a:solidFill>
                  <a:srgbClr val="FFFFFF"/>
                </a:solidFill>
              </a:defRPr>
            </a:lvl1pPr>
            <a:lvl2pPr marL="1588" indent="-1588">
              <a:buFont typeface="Arial" panose="020B0604020202020204" pitchFamily="34" charset="0"/>
              <a:buChar char="​"/>
              <a:defRPr b="1"/>
            </a:lvl2pPr>
            <a:lvl3pPr marL="231775" indent="-231775">
              <a:defRPr b="1"/>
            </a:lvl3pPr>
            <a:lvl4pPr marL="465138" indent="-230188">
              <a:defRPr b="1"/>
            </a:lvl4pPr>
            <a:lvl5pPr>
              <a:defRPr b="1"/>
            </a:lvl5pPr>
          </a:lstStyle>
          <a:p>
            <a:pPr lvl="0"/>
            <a:r>
              <a:rPr lang="en-US" dirty="0"/>
              <a:t>##</a:t>
            </a:r>
          </a:p>
        </p:txBody>
      </p:sp>
      <p:sp>
        <p:nvSpPr>
          <p:cNvPr id="25" name="Text Placeholder 64"/>
          <p:cNvSpPr>
            <a:spLocks noGrp="1" noChangeAspect="1"/>
          </p:cNvSpPr>
          <p:nvPr>
            <p:ph type="body" sz="quarter" idx="19" hasCustomPrompt="1"/>
          </p:nvPr>
        </p:nvSpPr>
        <p:spPr>
          <a:xfrm>
            <a:off x="5141119" y="1874679"/>
            <a:ext cx="1909762" cy="1906739"/>
          </a:xfrm>
          <a:prstGeom prst="ellipse">
            <a:avLst/>
          </a:prstGeom>
          <a:solidFill>
            <a:schemeClr val="accent1"/>
          </a:solidFill>
        </p:spPr>
        <p:txBody>
          <a:bodyPr wrap="none" tIns="0" bIns="0" anchor="ctr"/>
          <a:lstStyle>
            <a:lvl1pPr marL="0" indent="1588" algn="ctr">
              <a:buFont typeface="Arial" panose="020B0604020202020204" pitchFamily="34" charset="0"/>
              <a:buChar char="​"/>
              <a:defRPr sz="4400" b="1">
                <a:solidFill>
                  <a:srgbClr val="FFFFFF"/>
                </a:solidFill>
              </a:defRPr>
            </a:lvl1pPr>
            <a:lvl2pPr marL="1588" indent="-1588">
              <a:buFont typeface="Arial" panose="020B0604020202020204" pitchFamily="34" charset="0"/>
              <a:buChar char="​"/>
              <a:defRPr b="1"/>
            </a:lvl2pPr>
            <a:lvl3pPr marL="231775" indent="-231775">
              <a:defRPr b="1"/>
            </a:lvl3pPr>
            <a:lvl4pPr marL="465138" indent="-230188">
              <a:defRPr b="1"/>
            </a:lvl4pPr>
            <a:lvl5pPr>
              <a:defRPr b="1"/>
            </a:lvl5pPr>
          </a:lstStyle>
          <a:p>
            <a:pPr lvl="0"/>
            <a:r>
              <a:rPr lang="en-US"/>
              <a:t>##</a:t>
            </a:r>
            <a:endParaRPr lang="en-US" dirty="0"/>
          </a:p>
        </p:txBody>
      </p:sp>
      <p:sp>
        <p:nvSpPr>
          <p:cNvPr id="26" name="Text Placeholder 64"/>
          <p:cNvSpPr>
            <a:spLocks noGrp="1" noChangeAspect="1"/>
          </p:cNvSpPr>
          <p:nvPr>
            <p:ph type="body" sz="quarter" idx="20" hasCustomPrompt="1"/>
          </p:nvPr>
        </p:nvSpPr>
        <p:spPr>
          <a:xfrm>
            <a:off x="7483647" y="1874679"/>
            <a:ext cx="1909762" cy="1906739"/>
          </a:xfrm>
          <a:prstGeom prst="ellipse">
            <a:avLst/>
          </a:prstGeom>
          <a:solidFill>
            <a:schemeClr val="accent1"/>
          </a:solidFill>
        </p:spPr>
        <p:txBody>
          <a:bodyPr wrap="none" tIns="0" bIns="0" anchor="ctr"/>
          <a:lstStyle>
            <a:lvl1pPr marL="0" indent="1588" algn="ctr">
              <a:buFont typeface="Arial" panose="020B0604020202020204" pitchFamily="34" charset="0"/>
              <a:buChar char="​"/>
              <a:defRPr sz="4400" b="1">
                <a:solidFill>
                  <a:srgbClr val="FFFFFF"/>
                </a:solidFill>
              </a:defRPr>
            </a:lvl1pPr>
            <a:lvl2pPr marL="1588" indent="-1588">
              <a:buFont typeface="Arial" panose="020B0604020202020204" pitchFamily="34" charset="0"/>
              <a:buChar char="​"/>
              <a:defRPr b="1"/>
            </a:lvl2pPr>
            <a:lvl3pPr marL="231775" indent="-231775">
              <a:defRPr b="1"/>
            </a:lvl3pPr>
            <a:lvl4pPr marL="465138" indent="-230188">
              <a:defRPr b="1"/>
            </a:lvl4pPr>
            <a:lvl5pPr>
              <a:defRPr b="1"/>
            </a:lvl5pPr>
          </a:lstStyle>
          <a:p>
            <a:pPr lvl="0"/>
            <a:r>
              <a:rPr lang="en-US"/>
              <a:t>##</a:t>
            </a:r>
            <a:endParaRPr lang="en-US" dirty="0"/>
          </a:p>
        </p:txBody>
      </p:sp>
      <p:sp>
        <p:nvSpPr>
          <p:cNvPr id="27" name="Text Placeholder 64"/>
          <p:cNvSpPr>
            <a:spLocks noGrp="1" noChangeAspect="1"/>
          </p:cNvSpPr>
          <p:nvPr>
            <p:ph type="body" sz="quarter" idx="21" hasCustomPrompt="1"/>
          </p:nvPr>
        </p:nvSpPr>
        <p:spPr>
          <a:xfrm>
            <a:off x="9826175" y="1874679"/>
            <a:ext cx="1909762" cy="1906739"/>
          </a:xfrm>
          <a:prstGeom prst="ellipse">
            <a:avLst/>
          </a:prstGeom>
          <a:solidFill>
            <a:schemeClr val="accent1"/>
          </a:solidFill>
        </p:spPr>
        <p:txBody>
          <a:bodyPr wrap="none" tIns="0" bIns="0" anchor="ctr"/>
          <a:lstStyle>
            <a:lvl1pPr marL="0" indent="1588" algn="ctr">
              <a:buFont typeface="Arial" panose="020B0604020202020204" pitchFamily="34" charset="0"/>
              <a:buChar char="​"/>
              <a:defRPr sz="4400" b="1">
                <a:solidFill>
                  <a:srgbClr val="FFFFFF"/>
                </a:solidFill>
              </a:defRPr>
            </a:lvl1pPr>
            <a:lvl2pPr marL="1588" indent="-1588">
              <a:buFont typeface="Arial" panose="020B0604020202020204" pitchFamily="34" charset="0"/>
              <a:buChar char="​"/>
              <a:defRPr b="1"/>
            </a:lvl2pPr>
            <a:lvl3pPr marL="231775" indent="-231775">
              <a:defRPr b="1"/>
            </a:lvl3pPr>
            <a:lvl4pPr marL="465138" indent="-230188">
              <a:defRPr b="1"/>
            </a:lvl4pPr>
            <a:lvl5pPr>
              <a:defRPr b="1"/>
            </a:lvl5pPr>
          </a:lstStyle>
          <a:p>
            <a:pPr lvl="0"/>
            <a:r>
              <a:rPr lang="en-US"/>
              <a:t>##</a:t>
            </a:r>
            <a:endParaRPr lang="en-US" dirty="0"/>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3 Icons and Supporting Text">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452243" y="4104635"/>
            <a:ext cx="3644826" cy="1567742"/>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4274418" y="4104635"/>
            <a:ext cx="3641005" cy="1567742"/>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8092773" y="4104635"/>
            <a:ext cx="3637189" cy="1567742"/>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2" name="Oval 1"/>
          <p:cNvSpPr/>
          <p:nvPr/>
        </p:nvSpPr>
        <p:spPr bwMode="gray">
          <a:xfrm>
            <a:off x="1261968" y="1858238"/>
            <a:ext cx="2029195" cy="2029195"/>
          </a:xfrm>
          <a:prstGeom prst="ellipse">
            <a:avLst/>
          </a:prstGeom>
          <a:solidFill>
            <a:schemeClr val="accent1"/>
          </a:solidFill>
          <a:ln>
            <a:noFill/>
          </a:ln>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71" name="Oval 70"/>
          <p:cNvSpPr/>
          <p:nvPr/>
        </p:nvSpPr>
        <p:spPr bwMode="gray">
          <a:xfrm>
            <a:off x="5051658" y="1858238"/>
            <a:ext cx="2029195" cy="2029195"/>
          </a:xfrm>
          <a:prstGeom prst="ellipse">
            <a:avLst/>
          </a:prstGeom>
          <a:solidFill>
            <a:schemeClr val="accent1"/>
          </a:solidFill>
          <a:ln>
            <a:noFill/>
          </a:ln>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72" name="Oval 71"/>
          <p:cNvSpPr/>
          <p:nvPr/>
        </p:nvSpPr>
        <p:spPr bwMode="gray">
          <a:xfrm>
            <a:off x="8899268" y="1858238"/>
            <a:ext cx="2029195" cy="2029195"/>
          </a:xfrm>
          <a:prstGeom prst="ellipse">
            <a:avLst/>
          </a:prstGeom>
          <a:solidFill>
            <a:schemeClr val="accent1"/>
          </a:solidFill>
          <a:ln>
            <a:noFill/>
          </a:ln>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11"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2" name="Subtitle 2"/>
          <p:cNvSpPr>
            <a:spLocks noGrp="1"/>
          </p:cNvSpPr>
          <p:nvPr>
            <p:ph type="subTitle" idx="15"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3 Icons and Supporting Text - Dark">
    <p:bg>
      <p:bgRef idx="1001">
        <a:schemeClr val="bg2"/>
      </p:bgRef>
    </p:bg>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452243" y="4104635"/>
            <a:ext cx="3644826" cy="1567742"/>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4274418" y="4104635"/>
            <a:ext cx="3641005" cy="1567742"/>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8092773" y="4104635"/>
            <a:ext cx="3637189" cy="1567742"/>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2" name="Oval 1"/>
          <p:cNvSpPr/>
          <p:nvPr/>
        </p:nvSpPr>
        <p:spPr bwMode="gray">
          <a:xfrm>
            <a:off x="1261968" y="1858238"/>
            <a:ext cx="2029195" cy="2029195"/>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71" name="Oval 70"/>
          <p:cNvSpPr/>
          <p:nvPr/>
        </p:nvSpPr>
        <p:spPr bwMode="gray">
          <a:xfrm>
            <a:off x="5051658" y="1858238"/>
            <a:ext cx="2029195" cy="2029195"/>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72" name="Oval 71"/>
          <p:cNvSpPr/>
          <p:nvPr/>
        </p:nvSpPr>
        <p:spPr bwMode="gray">
          <a:xfrm>
            <a:off x="8899268" y="1858238"/>
            <a:ext cx="2029195" cy="2029195"/>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13"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4" name="Subtitle 2"/>
          <p:cNvSpPr>
            <a:spLocks noGrp="1"/>
          </p:cNvSpPr>
          <p:nvPr>
            <p:ph type="subTitle" idx="15"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pic>
        <p:nvPicPr>
          <p:cNvPr id="11" name="Picture 10"/>
          <p:cNvPicPr>
            <a:picLocks/>
          </p:cNvPicPr>
          <p:nvPr/>
        </p:nvPicPr>
        <p:blipFill>
          <a:blip r:embed="rId2"/>
          <a:stretch>
            <a:fillRect/>
          </a:stretch>
        </p:blipFill>
        <p:spPr>
          <a:xfrm>
            <a:off x="9746234" y="6365174"/>
            <a:ext cx="2139696" cy="301752"/>
          </a:xfrm>
          <a:prstGeom prst="rect">
            <a:avLst/>
          </a:prstGeom>
        </p:spPr>
      </p:pic>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2" name="Content Placeholder 21"/>
          <p:cNvSpPr>
            <a:spLocks noGrp="1"/>
          </p:cNvSpPr>
          <p:nvPr>
            <p:ph sz="quarter" idx="10"/>
          </p:nvPr>
        </p:nvSpPr>
        <p:spPr>
          <a:xfrm>
            <a:off x="456063" y="1280629"/>
            <a:ext cx="11279872" cy="46232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6" name="Subtitle 2"/>
          <p:cNvSpPr>
            <a:spLocks noGrp="1"/>
          </p:cNvSpPr>
          <p:nvPr>
            <p:ph type="subTitle" idx="12"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4 Icons and Supporting Text">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452243" y="4104633"/>
            <a:ext cx="2686416" cy="156774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3316009" y="4104633"/>
            <a:ext cx="2690237" cy="156774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6187414" y="4104633"/>
            <a:ext cx="2682599" cy="1567744"/>
          </a:xfrm>
        </p:spPr>
        <p:txBody>
          <a:bodyPr/>
          <a:lstStyle>
            <a:lvl1pPr marL="0" indent="1588" algn="ctr">
              <a:buFont typeface="Arial" panose="020B0604020202020204" pitchFamily="34" charset="0"/>
              <a:buChar char="​"/>
              <a:defRPr/>
            </a:lvl1pPr>
            <a:lvl2pPr marL="0" indent="0">
              <a:buNone/>
              <a:defRPr/>
            </a:lvl2pPr>
            <a:lvl3pPr marL="465138" indent="-231775">
              <a:defRPr/>
            </a:lvl3pPr>
            <a:lvl4pPr marL="739775" indent="-230188">
              <a:defRPr/>
            </a:lvl4pPr>
          </a:lstStyle>
          <a:p>
            <a:pPr lvl="0"/>
            <a:r>
              <a:rPr lang="en-US" dirty="0"/>
              <a:t>Click to edit Master text styles</a:t>
            </a:r>
          </a:p>
        </p:txBody>
      </p:sp>
      <p:sp>
        <p:nvSpPr>
          <p:cNvPr id="2" name="Oval 1"/>
          <p:cNvSpPr/>
          <p:nvPr/>
        </p:nvSpPr>
        <p:spPr bwMode="gray">
          <a:xfrm>
            <a:off x="780854" y="1870107"/>
            <a:ext cx="2029195" cy="2029195"/>
          </a:xfrm>
          <a:prstGeom prst="ellipse">
            <a:avLst/>
          </a:prstGeom>
          <a:solidFill>
            <a:schemeClr val="accent1"/>
          </a:solidFill>
          <a:ln>
            <a:noFill/>
          </a:ln>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71" name="Oval 70"/>
          <p:cNvSpPr/>
          <p:nvPr/>
        </p:nvSpPr>
        <p:spPr bwMode="gray">
          <a:xfrm>
            <a:off x="3646530" y="1870107"/>
            <a:ext cx="2029195" cy="2029195"/>
          </a:xfrm>
          <a:prstGeom prst="ellipse">
            <a:avLst/>
          </a:prstGeom>
          <a:solidFill>
            <a:schemeClr val="accent1"/>
          </a:solidFill>
          <a:ln>
            <a:noFill/>
          </a:ln>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63" name="Text Placeholder 58"/>
          <p:cNvSpPr>
            <a:spLocks noGrp="1"/>
          </p:cNvSpPr>
          <p:nvPr>
            <p:ph type="body" sz="quarter" idx="15" hasCustomPrompt="1"/>
          </p:nvPr>
        </p:nvSpPr>
        <p:spPr>
          <a:xfrm>
            <a:off x="9047362" y="4104633"/>
            <a:ext cx="2682599" cy="156774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5" name="Oval 64"/>
          <p:cNvSpPr/>
          <p:nvPr/>
        </p:nvSpPr>
        <p:spPr bwMode="gray">
          <a:xfrm>
            <a:off x="6514116" y="1870107"/>
            <a:ext cx="2029195" cy="2029195"/>
          </a:xfrm>
          <a:prstGeom prst="ellipse">
            <a:avLst/>
          </a:prstGeom>
          <a:solidFill>
            <a:schemeClr val="accent1"/>
          </a:solidFill>
          <a:ln>
            <a:noFill/>
          </a:ln>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68" name="Oval 67"/>
          <p:cNvSpPr/>
          <p:nvPr/>
        </p:nvSpPr>
        <p:spPr bwMode="gray">
          <a:xfrm>
            <a:off x="9374064" y="1870107"/>
            <a:ext cx="2029195" cy="2029195"/>
          </a:xfrm>
          <a:prstGeom prst="ellipse">
            <a:avLst/>
          </a:prstGeom>
          <a:solidFill>
            <a:schemeClr val="accent1"/>
          </a:solidFill>
          <a:ln>
            <a:noFill/>
          </a:ln>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13"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4" name="Subtitle 2"/>
          <p:cNvSpPr>
            <a:spLocks noGrp="1"/>
          </p:cNvSpPr>
          <p:nvPr>
            <p:ph type="subTitle" idx="16"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4 Icons and Supporting Text - Dark">
    <p:bg>
      <p:bgRef idx="1001">
        <a:schemeClr val="bg2"/>
      </p:bgRef>
    </p:bg>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452243" y="4104633"/>
            <a:ext cx="2686416" cy="156774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3316009" y="4104633"/>
            <a:ext cx="2690237" cy="1567744"/>
          </a:xfrm>
        </p:spPr>
        <p:txBody>
          <a:bodyPr/>
          <a:lstStyle>
            <a:lvl1pPr marL="0" indent="1588" algn="ctr">
              <a:buFont typeface="Arial" panose="020B0604020202020204" pitchFamily="34" charset="0"/>
              <a:buChar char="​"/>
              <a:defRPr/>
            </a:lvl1pPr>
            <a:lvl2pPr marL="0" indent="0">
              <a:buNone/>
              <a:defRPr/>
            </a:lvl2pPr>
            <a:lvl3pPr marL="465138" indent="-231775">
              <a:defRPr/>
            </a:lvl3pPr>
            <a:lvl4pPr marL="739775" indent="-230188">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6187414" y="4104633"/>
            <a:ext cx="2682599" cy="156774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2" name="Oval 1"/>
          <p:cNvSpPr/>
          <p:nvPr/>
        </p:nvSpPr>
        <p:spPr bwMode="gray">
          <a:xfrm>
            <a:off x="780854" y="1870107"/>
            <a:ext cx="2029195" cy="2029195"/>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71" name="Oval 70"/>
          <p:cNvSpPr/>
          <p:nvPr/>
        </p:nvSpPr>
        <p:spPr bwMode="gray">
          <a:xfrm>
            <a:off x="3646530" y="1870107"/>
            <a:ext cx="2029195" cy="2029195"/>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63" name="Text Placeholder 58"/>
          <p:cNvSpPr>
            <a:spLocks noGrp="1"/>
          </p:cNvSpPr>
          <p:nvPr>
            <p:ph type="body" sz="quarter" idx="15" hasCustomPrompt="1"/>
          </p:nvPr>
        </p:nvSpPr>
        <p:spPr>
          <a:xfrm>
            <a:off x="9047362" y="4104633"/>
            <a:ext cx="2682599" cy="1567744"/>
          </a:xfrm>
        </p:spPr>
        <p:txBody>
          <a:bodyPr/>
          <a:lstStyle>
            <a:lvl1pPr marL="0" indent="1588" algn="ctr">
              <a:buFont typeface="Arial" panose="020B0604020202020204" pitchFamily="34" charset="0"/>
              <a:buChar char="​"/>
              <a:defRPr/>
            </a:lvl1pPr>
            <a:lvl2pPr marL="0" indent="0">
              <a:buNone/>
              <a:defRPr/>
            </a:lvl2pPr>
            <a:lvl3pPr marL="465138" indent="-231775">
              <a:defRPr/>
            </a:lvl3pPr>
            <a:lvl4pPr marL="739775" indent="-230188">
              <a:defRPr/>
            </a:lvl4pPr>
          </a:lstStyle>
          <a:p>
            <a:pPr lvl="0"/>
            <a:r>
              <a:rPr lang="en-US" dirty="0"/>
              <a:t>Click to edit Master text styles</a:t>
            </a:r>
          </a:p>
        </p:txBody>
      </p:sp>
      <p:sp>
        <p:nvSpPr>
          <p:cNvPr id="65" name="Oval 64"/>
          <p:cNvSpPr/>
          <p:nvPr/>
        </p:nvSpPr>
        <p:spPr bwMode="gray">
          <a:xfrm>
            <a:off x="6514116" y="1870107"/>
            <a:ext cx="2029195" cy="2029195"/>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68" name="Oval 67"/>
          <p:cNvSpPr/>
          <p:nvPr/>
        </p:nvSpPr>
        <p:spPr bwMode="gray">
          <a:xfrm>
            <a:off x="9374064" y="1870107"/>
            <a:ext cx="2029195" cy="2029195"/>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pic>
        <p:nvPicPr>
          <p:cNvPr id="14" name="Picture 13"/>
          <p:cNvPicPr>
            <a:picLocks/>
          </p:cNvPicPr>
          <p:nvPr/>
        </p:nvPicPr>
        <p:blipFill>
          <a:blip r:embed="rId2"/>
          <a:stretch>
            <a:fillRect/>
          </a:stretch>
        </p:blipFill>
        <p:spPr>
          <a:xfrm>
            <a:off x="9746234" y="6365174"/>
            <a:ext cx="2139696" cy="301752"/>
          </a:xfrm>
          <a:prstGeom prst="rect">
            <a:avLst/>
          </a:prstGeom>
        </p:spPr>
      </p:pic>
      <p:sp>
        <p:nvSpPr>
          <p:cNvPr id="15"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6" name="Subtitle 2"/>
          <p:cNvSpPr>
            <a:spLocks noGrp="1"/>
          </p:cNvSpPr>
          <p:nvPr>
            <p:ph type="subTitle" idx="16" hasCustomPrompt="1"/>
          </p:nvPr>
        </p:nvSpPr>
        <p:spPr>
          <a:xfrm>
            <a:off x="456063" y="880004"/>
            <a:ext cx="11279873" cy="274600"/>
          </a:xfrm>
          <a:solidFill>
            <a:schemeClr val="bg1"/>
          </a:solidFill>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5 Icons and Supporting Text">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459965" y="3886273"/>
            <a:ext cx="1909762" cy="178610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2798254" y="3886273"/>
            <a:ext cx="1909762" cy="178610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5141118" y="3886273"/>
            <a:ext cx="1909762" cy="178610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2" name="Text Placeholder 58"/>
          <p:cNvSpPr>
            <a:spLocks noGrp="1"/>
          </p:cNvSpPr>
          <p:nvPr>
            <p:ph type="body" sz="quarter" idx="15" hasCustomPrompt="1"/>
          </p:nvPr>
        </p:nvSpPr>
        <p:spPr>
          <a:xfrm>
            <a:off x="7483535" y="3886273"/>
            <a:ext cx="1909762" cy="178610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3" name="Text Placeholder 58"/>
          <p:cNvSpPr>
            <a:spLocks noGrp="1"/>
          </p:cNvSpPr>
          <p:nvPr>
            <p:ph type="body" sz="quarter" idx="16" hasCustomPrompt="1"/>
          </p:nvPr>
        </p:nvSpPr>
        <p:spPr>
          <a:xfrm>
            <a:off x="9834747" y="3886273"/>
            <a:ext cx="1909762" cy="178610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72" name="Oval 71"/>
          <p:cNvSpPr/>
          <p:nvPr/>
        </p:nvSpPr>
        <p:spPr bwMode="gray">
          <a:xfrm>
            <a:off x="459966"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75" name="Oval 74"/>
          <p:cNvSpPr/>
          <p:nvPr/>
        </p:nvSpPr>
        <p:spPr bwMode="gray">
          <a:xfrm>
            <a:off x="2791668"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78" name="Oval 77"/>
          <p:cNvSpPr/>
          <p:nvPr/>
        </p:nvSpPr>
        <p:spPr bwMode="gray">
          <a:xfrm>
            <a:off x="5141119"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81" name="Oval 80"/>
          <p:cNvSpPr/>
          <p:nvPr/>
        </p:nvSpPr>
        <p:spPr bwMode="gray">
          <a:xfrm>
            <a:off x="7490569"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84" name="Oval 83"/>
          <p:cNvSpPr/>
          <p:nvPr/>
        </p:nvSpPr>
        <p:spPr bwMode="gray">
          <a:xfrm>
            <a:off x="9834748"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15"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6" name="Subtitle 2"/>
          <p:cNvSpPr>
            <a:spLocks noGrp="1"/>
          </p:cNvSpPr>
          <p:nvPr>
            <p:ph type="subTitle" idx="17"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5 Icons and Supporting Text - Dark">
    <p:bg>
      <p:bgRef idx="1001">
        <a:schemeClr val="bg2"/>
      </p:bgRef>
    </p:bg>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459965" y="3886273"/>
            <a:ext cx="1909762" cy="178610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2798254" y="3886273"/>
            <a:ext cx="1909762" cy="1786104"/>
          </a:xfrm>
        </p:spPr>
        <p:txBody>
          <a:bodyPr/>
          <a:lstStyle>
            <a:lvl1pPr marL="0" indent="1588" algn="ctr">
              <a:buFont typeface="Arial" panose="020B0604020202020204" pitchFamily="34" charset="0"/>
              <a:buChar char="​"/>
              <a:defRPr/>
            </a:lvl1pPr>
            <a:lvl2pPr marL="0" indent="0">
              <a:buNone/>
              <a:defRPr/>
            </a:lvl2pPr>
            <a:lvl3pPr marL="465138" indent="-231775">
              <a:defRPr/>
            </a:lvl3pPr>
            <a:lvl4pPr marL="739775" indent="-230188">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5141118" y="3886273"/>
            <a:ext cx="1909762" cy="178610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2" name="Text Placeholder 58"/>
          <p:cNvSpPr>
            <a:spLocks noGrp="1"/>
          </p:cNvSpPr>
          <p:nvPr>
            <p:ph type="body" sz="quarter" idx="15" hasCustomPrompt="1"/>
          </p:nvPr>
        </p:nvSpPr>
        <p:spPr>
          <a:xfrm>
            <a:off x="7483535" y="3886273"/>
            <a:ext cx="1909762" cy="178610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3" name="Text Placeholder 58"/>
          <p:cNvSpPr>
            <a:spLocks noGrp="1"/>
          </p:cNvSpPr>
          <p:nvPr>
            <p:ph type="body" sz="quarter" idx="16" hasCustomPrompt="1"/>
          </p:nvPr>
        </p:nvSpPr>
        <p:spPr>
          <a:xfrm>
            <a:off x="9834747" y="3886273"/>
            <a:ext cx="1909762" cy="178610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pic>
        <p:nvPicPr>
          <p:cNvPr id="16" name="Picture 15"/>
          <p:cNvPicPr>
            <a:picLocks/>
          </p:cNvPicPr>
          <p:nvPr/>
        </p:nvPicPr>
        <p:blipFill>
          <a:blip r:embed="rId2"/>
          <a:stretch>
            <a:fillRect/>
          </a:stretch>
        </p:blipFill>
        <p:spPr>
          <a:xfrm>
            <a:off x="9746234" y="6365174"/>
            <a:ext cx="2139696" cy="301752"/>
          </a:xfrm>
          <a:prstGeom prst="rect">
            <a:avLst/>
          </a:prstGeom>
        </p:spPr>
      </p:pic>
      <p:sp>
        <p:nvSpPr>
          <p:cNvPr id="17"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8" name="Subtitle 2"/>
          <p:cNvSpPr>
            <a:spLocks noGrp="1"/>
          </p:cNvSpPr>
          <p:nvPr>
            <p:ph type="subTitle" idx="17"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
        <p:nvSpPr>
          <p:cNvPr id="15" name="Oval 14"/>
          <p:cNvSpPr/>
          <p:nvPr/>
        </p:nvSpPr>
        <p:spPr bwMode="gray">
          <a:xfrm>
            <a:off x="459966"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19" name="Oval 18"/>
          <p:cNvSpPr/>
          <p:nvPr/>
        </p:nvSpPr>
        <p:spPr bwMode="gray">
          <a:xfrm>
            <a:off x="2791668"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20" name="Oval 19"/>
          <p:cNvSpPr/>
          <p:nvPr/>
        </p:nvSpPr>
        <p:spPr bwMode="gray">
          <a:xfrm>
            <a:off x="5141119"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21" name="Oval 20"/>
          <p:cNvSpPr/>
          <p:nvPr/>
        </p:nvSpPr>
        <p:spPr bwMode="gray">
          <a:xfrm>
            <a:off x="7490569"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22" name="Oval 21"/>
          <p:cNvSpPr/>
          <p:nvPr/>
        </p:nvSpPr>
        <p:spPr bwMode="gray">
          <a:xfrm>
            <a:off x="9834748"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p:cSld name="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0" name="Subtitle 2"/>
          <p:cNvSpPr>
            <a:spLocks noGrp="1"/>
          </p:cNvSpPr>
          <p:nvPr>
            <p:ph type="subTitle" idx="1" hasCustomPrompt="1"/>
          </p:nvPr>
        </p:nvSpPr>
        <p:spPr>
          <a:xfrm>
            <a:off x="1434895" y="4429937"/>
            <a:ext cx="9322209" cy="479814"/>
          </a:xfrm>
        </p:spPr>
        <p:txBody>
          <a:bodyPr tIns="0"/>
          <a:lstStyle>
            <a:lvl1pPr marL="0" indent="0" algn="ctr">
              <a:buNone/>
              <a:defRPr sz="20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A Subhead Would Help Explain Context and Topic</a:t>
            </a:r>
            <a:endParaRPr lang="en-US" dirty="0"/>
          </a:p>
        </p:txBody>
      </p:sp>
      <p:sp>
        <p:nvSpPr>
          <p:cNvPr id="51" name="Title 50"/>
          <p:cNvSpPr>
            <a:spLocks noGrp="1"/>
          </p:cNvSpPr>
          <p:nvPr>
            <p:ph type="title"/>
          </p:nvPr>
        </p:nvSpPr>
        <p:spPr>
          <a:xfrm>
            <a:off x="1434895" y="299207"/>
            <a:ext cx="9322210" cy="3368067"/>
          </a:xfrm>
        </p:spPr>
        <p:txBody>
          <a:bodyPr lIns="0" bIns="91440" anchor="b"/>
          <a:lstStyle>
            <a:lvl1pPr marL="228600" indent="-228600">
              <a:buClrTx/>
              <a:buSzPct val="120000"/>
              <a:buFont typeface="Arial" panose="020B0604020202020204" pitchFamily="34" charset="0"/>
              <a:buChar char="“"/>
              <a:defRPr sz="4800"/>
            </a:lvl1pPr>
          </a:lstStyle>
          <a:p>
            <a:r>
              <a:rPr lang="en-US"/>
              <a:t>Click to edit Master title style</a:t>
            </a:r>
            <a:endParaRPr lang="en-US" dirty="0"/>
          </a:p>
        </p:txBody>
      </p:sp>
      <p:cxnSp>
        <p:nvCxnSpPr>
          <p:cNvPr id="8" name="Straight Connector 7"/>
          <p:cNvCxnSpPr>
            <a:cxnSpLocks/>
          </p:cNvCxnSpPr>
          <p:nvPr/>
        </p:nvCxnSpPr>
        <p:spPr bwMode="gray">
          <a:xfrm>
            <a:off x="3893222" y="4068865"/>
            <a:ext cx="4376840" cy="0"/>
          </a:xfrm>
          <a:prstGeom prst="line">
            <a:avLst/>
          </a:prstGeom>
          <a:ln w="38100" cap="rnd">
            <a:solidFill>
              <a:schemeClr val="accent1"/>
            </a:solidFill>
          </a:ln>
        </p:spPr>
        <p:style>
          <a:lnRef idx="1">
            <a:schemeClr val="accent1"/>
          </a:lnRef>
          <a:fillRef idx="0">
            <a:schemeClr val="accent1"/>
          </a:fillRef>
          <a:effectRef idx="0">
            <a:schemeClr val="accent1"/>
          </a:effectRef>
          <a:fontRef idx="minor">
            <a:schemeClr val="tx1"/>
          </a:fontRef>
        </p:style>
      </p:cxnSp>
      <p:pic>
        <p:nvPicPr>
          <p:cNvPr id="7" name="Picture 6"/>
          <p:cNvPicPr>
            <a:picLocks/>
          </p:cNvPicPr>
          <p:nvPr/>
        </p:nvPicPr>
        <p:blipFill>
          <a:blip r:embed="rId3"/>
          <a:stretch>
            <a:fillRect/>
          </a:stretch>
        </p:blipFill>
        <p:spPr>
          <a:xfrm>
            <a:off x="9746234" y="6365174"/>
            <a:ext cx="2139696" cy="301752"/>
          </a:xfrm>
          <a:prstGeom prst="rect">
            <a:avLst/>
          </a:prstGeom>
        </p:spPr>
      </p:pic>
      <p:sp>
        <p:nvSpPr>
          <p:cNvPr id="6" name="TextBox 5"/>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p:cSld name="Photo and Title">
    <p:bg bwMode="auto">
      <p:bgPr>
        <a:blipFill>
          <a:blip r:embed="rId2"/>
          <a:stretch>
            <a:fillRect/>
          </a:stretch>
        </a:blipFill>
        <a:effectLst/>
      </p:bgPr>
    </p:bg>
    <p:spTree>
      <p:nvGrpSpPr>
        <p:cNvPr id="1" name=""/>
        <p:cNvGrpSpPr/>
        <p:nvPr/>
      </p:nvGrpSpPr>
      <p:grpSpPr>
        <a:xfrm>
          <a:off x="0" y="0"/>
          <a:ext cx="0" cy="0"/>
          <a:chOff x="0" y="0"/>
          <a:chExt cx="0" cy="0"/>
        </a:xfrm>
      </p:grpSpPr>
      <p:sp>
        <p:nvSpPr>
          <p:cNvPr id="3" name="Rectangle 2"/>
          <p:cNvSpPr/>
          <p:nvPr/>
        </p:nvSpPr>
        <p:spPr bwMode="gray">
          <a:xfrm>
            <a:off x="0" y="0"/>
            <a:ext cx="12192000" cy="1872537"/>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4" name="Title 3"/>
          <p:cNvSpPr>
            <a:spLocks noGrp="1"/>
          </p:cNvSpPr>
          <p:nvPr>
            <p:ph type="title"/>
          </p:nvPr>
        </p:nvSpPr>
        <p:spPr bwMode="gray"/>
        <p:txBody>
          <a:bodyPr anchor="b"/>
          <a:lstStyle/>
          <a:p>
            <a:r>
              <a:rPr lang="en-US"/>
              <a:t>Click to edit Master title style</a:t>
            </a:r>
            <a:endParaRPr lang="en-US" dirty="0"/>
          </a:p>
        </p:txBody>
      </p:sp>
      <p:sp>
        <p:nvSpPr>
          <p:cNvPr id="6" name="Subtitle 2"/>
          <p:cNvSpPr>
            <a:spLocks noGrp="1"/>
          </p:cNvSpPr>
          <p:nvPr>
            <p:ph type="subTitle" idx="12" hasCustomPrompt="1"/>
          </p:nvPr>
        </p:nvSpPr>
        <p:spPr bwMode="gray">
          <a:xfrm>
            <a:off x="456063" y="1305388"/>
            <a:ext cx="11279873" cy="30206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A Subhead Would Help Explain Context and Topic</a:t>
            </a:r>
            <a:endParaRPr lang="en-US" dirty="0"/>
          </a:p>
        </p:txBody>
      </p:sp>
      <p:pic>
        <p:nvPicPr>
          <p:cNvPr id="7" name="Picture 6"/>
          <p:cNvPicPr>
            <a:picLocks/>
          </p:cNvPicPr>
          <p:nvPr/>
        </p:nvPicPr>
        <p:blipFill>
          <a:blip r:embed="rId3"/>
          <a:stretch>
            <a:fillRect/>
          </a:stretch>
        </p:blipFill>
        <p:spPr>
          <a:xfrm>
            <a:off x="9746234" y="6365174"/>
            <a:ext cx="2139696" cy="301752"/>
          </a:xfrm>
          <a:prstGeom prst="rect">
            <a:avLst/>
          </a:prstGeom>
        </p:spPr>
      </p:pic>
      <p:sp>
        <p:nvSpPr>
          <p:cNvPr id="8" name="TextBox 7"/>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p:cSld name="Photo and Title in Circ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Oval 2"/>
          <p:cNvSpPr/>
          <p:nvPr/>
        </p:nvSpPr>
        <p:spPr bwMode="gray">
          <a:xfrm>
            <a:off x="6418815" y="787227"/>
            <a:ext cx="5063925" cy="5063925"/>
          </a:xfrm>
          <a:prstGeom prst="ellipse">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4" name="Title 3"/>
          <p:cNvSpPr>
            <a:spLocks noGrp="1"/>
          </p:cNvSpPr>
          <p:nvPr>
            <p:ph type="title"/>
          </p:nvPr>
        </p:nvSpPr>
        <p:spPr bwMode="gray">
          <a:xfrm>
            <a:off x="6798377" y="2672904"/>
            <a:ext cx="4304801" cy="899929"/>
          </a:xfrm>
        </p:spPr>
        <p:txBody>
          <a:bodyPr/>
          <a:lstStyle/>
          <a:p>
            <a:r>
              <a:rPr lang="en-US"/>
              <a:t>Click to edit Master title style</a:t>
            </a:r>
            <a:endParaRPr lang="en-US" dirty="0"/>
          </a:p>
        </p:txBody>
      </p:sp>
      <p:sp>
        <p:nvSpPr>
          <p:cNvPr id="6" name="Subtitle 2"/>
          <p:cNvSpPr>
            <a:spLocks noGrp="1"/>
          </p:cNvSpPr>
          <p:nvPr>
            <p:ph type="subTitle" idx="12" hasCustomPrompt="1"/>
          </p:nvPr>
        </p:nvSpPr>
        <p:spPr bwMode="gray">
          <a:xfrm>
            <a:off x="6798377" y="3667899"/>
            <a:ext cx="4304800" cy="30206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A Subhead Would Help Explain Context and Topic</a:t>
            </a:r>
            <a:endParaRPr lang="en-US" dirty="0"/>
          </a:p>
        </p:txBody>
      </p:sp>
      <p:pic>
        <p:nvPicPr>
          <p:cNvPr id="7" name="Picture 6"/>
          <p:cNvPicPr>
            <a:picLocks/>
          </p:cNvPicPr>
          <p:nvPr/>
        </p:nvPicPr>
        <p:blipFill>
          <a:blip r:embed="rId3"/>
          <a:stretch>
            <a:fillRect/>
          </a:stretch>
        </p:blipFill>
        <p:spPr>
          <a:xfrm>
            <a:off x="9746234" y="6365174"/>
            <a:ext cx="2139696" cy="301752"/>
          </a:xfrm>
          <a:prstGeom prst="rect">
            <a:avLst/>
          </a:prstGeom>
        </p:spPr>
      </p:pic>
      <p:sp>
        <p:nvSpPr>
          <p:cNvPr id="8" name="TextBox 7"/>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p:cSld name="Photo and Content">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Rectangle 2"/>
          <p:cNvSpPr/>
          <p:nvPr/>
        </p:nvSpPr>
        <p:spPr bwMode="gray">
          <a:xfrm>
            <a:off x="6553200" y="0"/>
            <a:ext cx="5638800"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4" name="Title 3"/>
          <p:cNvSpPr>
            <a:spLocks noGrp="1"/>
          </p:cNvSpPr>
          <p:nvPr>
            <p:ph type="title"/>
          </p:nvPr>
        </p:nvSpPr>
        <p:spPr bwMode="gray">
          <a:xfrm>
            <a:off x="6960837" y="444863"/>
            <a:ext cx="4775100" cy="899929"/>
          </a:xfrm>
        </p:spPr>
        <p:txBody>
          <a:bodyPr/>
          <a:lstStyle/>
          <a:p>
            <a:r>
              <a:rPr lang="en-US"/>
              <a:t>Click to edit Master title style</a:t>
            </a:r>
            <a:endParaRPr lang="en-US" dirty="0"/>
          </a:p>
        </p:txBody>
      </p:sp>
      <p:sp>
        <p:nvSpPr>
          <p:cNvPr id="6" name="Subtitle 2"/>
          <p:cNvSpPr>
            <a:spLocks noGrp="1"/>
          </p:cNvSpPr>
          <p:nvPr>
            <p:ph type="subTitle" idx="12" hasCustomPrompt="1"/>
          </p:nvPr>
        </p:nvSpPr>
        <p:spPr bwMode="gray">
          <a:xfrm>
            <a:off x="6960837" y="1439858"/>
            <a:ext cx="4775099" cy="30206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
        <p:nvSpPr>
          <p:cNvPr id="53" name="Content Placeholder 52"/>
          <p:cNvSpPr>
            <a:spLocks noGrp="1"/>
          </p:cNvSpPr>
          <p:nvPr>
            <p:ph sz="quarter" idx="13"/>
          </p:nvPr>
        </p:nvSpPr>
        <p:spPr bwMode="gray">
          <a:xfrm>
            <a:off x="6961188" y="2320925"/>
            <a:ext cx="4774749" cy="3816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9" name="Picture 8"/>
          <p:cNvPicPr>
            <a:picLocks/>
          </p:cNvPicPr>
          <p:nvPr/>
        </p:nvPicPr>
        <p:blipFill>
          <a:blip r:embed="rId3"/>
          <a:stretch>
            <a:fillRect/>
          </a:stretch>
        </p:blipFill>
        <p:spPr>
          <a:xfrm>
            <a:off x="9746234" y="6365174"/>
            <a:ext cx="2139696" cy="301752"/>
          </a:xfrm>
          <a:prstGeom prst="rect">
            <a:avLst/>
          </a:prstGeom>
        </p:spPr>
      </p:pic>
      <p:sp>
        <p:nvSpPr>
          <p:cNvPr id="10" name="TextBox 9"/>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p:cSld name="Photo and Title with Bullets">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p:nvSpPr>
        <p:spPr bwMode="gray">
          <a:xfrm>
            <a:off x="0" y="0"/>
            <a:ext cx="12192000" cy="1872537"/>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4" name="Title 3"/>
          <p:cNvSpPr>
            <a:spLocks noGrp="1"/>
          </p:cNvSpPr>
          <p:nvPr>
            <p:ph type="title"/>
          </p:nvPr>
        </p:nvSpPr>
        <p:spPr bwMode="gray"/>
        <p:txBody>
          <a:bodyPr anchor="b"/>
          <a:lstStyle/>
          <a:p>
            <a:r>
              <a:rPr lang="en-US"/>
              <a:t>Click to edit Master title style</a:t>
            </a:r>
            <a:endParaRPr lang="en-US" dirty="0"/>
          </a:p>
        </p:txBody>
      </p:sp>
      <p:sp>
        <p:nvSpPr>
          <p:cNvPr id="6" name="Subtitle 2"/>
          <p:cNvSpPr>
            <a:spLocks noGrp="1"/>
          </p:cNvSpPr>
          <p:nvPr>
            <p:ph type="subTitle" idx="12" hasCustomPrompt="1"/>
          </p:nvPr>
        </p:nvSpPr>
        <p:spPr bwMode="gray">
          <a:xfrm>
            <a:off x="456063" y="1305388"/>
            <a:ext cx="11279873" cy="30206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A Subhead Would Help Explain Context and Topic</a:t>
            </a:r>
            <a:endParaRPr lang="en-US" dirty="0"/>
          </a:p>
        </p:txBody>
      </p:sp>
      <p:sp>
        <p:nvSpPr>
          <p:cNvPr id="7" name="Text Placeholder 6"/>
          <p:cNvSpPr>
            <a:spLocks noGrp="1"/>
          </p:cNvSpPr>
          <p:nvPr>
            <p:ph type="body" sz="quarter" idx="13"/>
          </p:nvPr>
        </p:nvSpPr>
        <p:spPr bwMode="gray">
          <a:xfrm>
            <a:off x="6183596" y="2085977"/>
            <a:ext cx="5552342" cy="671889"/>
          </a:xfrm>
          <a:prstGeom prst="roundRect">
            <a:avLst>
              <a:gd name="adj" fmla="val 1483"/>
            </a:avLst>
          </a:prstGeom>
          <a:solidFill>
            <a:schemeClr val="bg1">
              <a:alpha val="75000"/>
            </a:schemeClr>
          </a:solidFill>
        </p:spPr>
        <p:txBody>
          <a:bodyPr lIns="182880" tIns="182880" rIns="182880"/>
          <a:lstStyle/>
          <a:p>
            <a:pPr lvl="0"/>
            <a:r>
              <a:rPr lang="en-US"/>
              <a:t>Click to edit Master text styles</a:t>
            </a:r>
          </a:p>
        </p:txBody>
      </p:sp>
      <p:sp>
        <p:nvSpPr>
          <p:cNvPr id="11" name="Text Placeholder 6"/>
          <p:cNvSpPr>
            <a:spLocks noGrp="1"/>
          </p:cNvSpPr>
          <p:nvPr>
            <p:ph type="body" sz="quarter" idx="14"/>
          </p:nvPr>
        </p:nvSpPr>
        <p:spPr bwMode="gray">
          <a:xfrm>
            <a:off x="6183596" y="2991356"/>
            <a:ext cx="5552342" cy="671889"/>
          </a:xfrm>
          <a:prstGeom prst="roundRect">
            <a:avLst>
              <a:gd name="adj" fmla="val 1483"/>
            </a:avLst>
          </a:prstGeom>
          <a:solidFill>
            <a:schemeClr val="bg1">
              <a:alpha val="75000"/>
            </a:schemeClr>
          </a:solidFill>
        </p:spPr>
        <p:txBody>
          <a:bodyPr lIns="182880" tIns="182880" rIns="182880"/>
          <a:lstStyle/>
          <a:p>
            <a:pPr lvl="0"/>
            <a:r>
              <a:rPr lang="en-US"/>
              <a:t>Click to edit Master text styles</a:t>
            </a:r>
          </a:p>
        </p:txBody>
      </p:sp>
      <p:sp>
        <p:nvSpPr>
          <p:cNvPr id="12" name="Text Placeholder 6"/>
          <p:cNvSpPr>
            <a:spLocks noGrp="1"/>
          </p:cNvSpPr>
          <p:nvPr>
            <p:ph type="body" sz="quarter" idx="15"/>
          </p:nvPr>
        </p:nvSpPr>
        <p:spPr bwMode="gray">
          <a:xfrm>
            <a:off x="6183596" y="3887213"/>
            <a:ext cx="5552342" cy="671889"/>
          </a:xfrm>
          <a:prstGeom prst="roundRect">
            <a:avLst>
              <a:gd name="adj" fmla="val 1483"/>
            </a:avLst>
          </a:prstGeom>
          <a:solidFill>
            <a:schemeClr val="bg1">
              <a:alpha val="75000"/>
            </a:schemeClr>
          </a:solidFill>
        </p:spPr>
        <p:txBody>
          <a:bodyPr lIns="182880" tIns="182880" rIns="182880"/>
          <a:lstStyle/>
          <a:p>
            <a:pPr lvl="0"/>
            <a:r>
              <a:rPr lang="en-US"/>
              <a:t>Click to edit Master text styles</a:t>
            </a:r>
          </a:p>
        </p:txBody>
      </p:sp>
      <p:sp>
        <p:nvSpPr>
          <p:cNvPr id="13" name="Text Placeholder 6"/>
          <p:cNvSpPr>
            <a:spLocks noGrp="1"/>
          </p:cNvSpPr>
          <p:nvPr>
            <p:ph type="body" sz="quarter" idx="16"/>
          </p:nvPr>
        </p:nvSpPr>
        <p:spPr bwMode="gray">
          <a:xfrm>
            <a:off x="6183596" y="4786043"/>
            <a:ext cx="5552342" cy="671889"/>
          </a:xfrm>
          <a:prstGeom prst="roundRect">
            <a:avLst>
              <a:gd name="adj" fmla="val 1483"/>
            </a:avLst>
          </a:prstGeom>
          <a:solidFill>
            <a:schemeClr val="bg1">
              <a:alpha val="75000"/>
            </a:schemeClr>
          </a:solidFill>
        </p:spPr>
        <p:txBody>
          <a:bodyPr lIns="182880" tIns="182880" rIns="182880"/>
          <a:lstStyle/>
          <a:p>
            <a:pPr lvl="0"/>
            <a:r>
              <a:rPr lang="en-US"/>
              <a:t>Click to edit Master text styles</a:t>
            </a:r>
          </a:p>
        </p:txBody>
      </p:sp>
      <p:pic>
        <p:nvPicPr>
          <p:cNvPr id="10" name="Picture 9"/>
          <p:cNvPicPr>
            <a:picLocks/>
          </p:cNvPicPr>
          <p:nvPr/>
        </p:nvPicPr>
        <p:blipFill>
          <a:blip r:embed="rId3"/>
          <a:stretch>
            <a:fillRect/>
          </a:stretch>
        </p:blipFill>
        <p:spPr>
          <a:xfrm>
            <a:off x="9746234" y="6365174"/>
            <a:ext cx="2139696" cy="301752"/>
          </a:xfrm>
          <a:prstGeom prst="rect">
            <a:avLst/>
          </a:prstGeom>
        </p:spPr>
      </p:pic>
      <p:sp>
        <p:nvSpPr>
          <p:cNvPr id="15" name="TextBox 14"/>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Photo Background">
    <p:bg bwMode="gray">
      <p:bgRef idx="1001">
        <a:schemeClr val="bg1"/>
      </p:bgRef>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2000" cy="6858000"/>
          </a:xfrm>
          <a:prstGeom prst="rect">
            <a:avLst/>
          </a:prstGeom>
        </p:spPr>
      </p:pic>
      <p:pic>
        <p:nvPicPr>
          <p:cNvPr id="5" name="Picture 4"/>
          <p:cNvPicPr>
            <a:picLocks/>
          </p:cNvPicPr>
          <p:nvPr/>
        </p:nvPicPr>
        <p:blipFill>
          <a:blip r:embed="rId3"/>
          <a:stretch>
            <a:fillRect/>
          </a:stretch>
        </p:blipFill>
        <p:spPr>
          <a:xfrm>
            <a:off x="9746234" y="6365174"/>
            <a:ext cx="2139696" cy="301752"/>
          </a:xfrm>
          <a:prstGeom prst="rect">
            <a:avLst/>
          </a:prstGeom>
        </p:spPr>
      </p:pic>
      <p:sp>
        <p:nvSpPr>
          <p:cNvPr id="4" name="TextBox 3"/>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2019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nd Content – Dark">
    <p:bg>
      <p:bgRef idx="1001">
        <a:schemeClr val="bg1"/>
      </p:bgRef>
    </p:bg>
    <p:spTree>
      <p:nvGrpSpPr>
        <p:cNvPr id="1" name=""/>
        <p:cNvGrpSpPr/>
        <p:nvPr/>
      </p:nvGrpSpPr>
      <p:grpSpPr>
        <a:xfrm>
          <a:off x="0" y="0"/>
          <a:ext cx="0" cy="0"/>
          <a:chOff x="0" y="0"/>
          <a:chExt cx="0" cy="0"/>
        </a:xfrm>
      </p:grpSpPr>
      <p:pic>
        <p:nvPicPr>
          <p:cNvPr id="11" name="Picture 10"/>
          <p:cNvPicPr>
            <a:picLocks/>
          </p:cNvPicPr>
          <p:nvPr/>
        </p:nvPicPr>
        <p:blipFill>
          <a:blip r:embed="rId2"/>
          <a:stretch>
            <a:fillRect/>
          </a:stretch>
        </p:blipFill>
        <p:spPr>
          <a:xfrm>
            <a:off x="9746234" y="6365174"/>
            <a:ext cx="2139696" cy="301752"/>
          </a:xfrm>
          <a:prstGeom prst="rect">
            <a:avLst/>
          </a:prstGeom>
        </p:spPr>
      </p:pic>
      <p:sp>
        <p:nvSpPr>
          <p:cNvPr id="18" name="Content Placeholder 21"/>
          <p:cNvSpPr>
            <a:spLocks noGrp="1"/>
          </p:cNvSpPr>
          <p:nvPr>
            <p:ph sz="quarter" idx="10"/>
          </p:nvPr>
        </p:nvSpPr>
        <p:spPr>
          <a:xfrm>
            <a:off x="456063" y="1379621"/>
            <a:ext cx="11279872" cy="45242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20" name="Subtitle 2"/>
          <p:cNvSpPr>
            <a:spLocks noGrp="1"/>
          </p:cNvSpPr>
          <p:nvPr>
            <p:ph type="subTitle" idx="12"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p:cSld name="Customer Slide – 2 Bullets">
    <p:bg>
      <p:bgPr>
        <a:solidFill>
          <a:schemeClr val="bg1"/>
        </a:solidFill>
        <a:effectLst/>
      </p:bgPr>
    </p:bg>
    <p:spTree>
      <p:nvGrpSpPr>
        <p:cNvPr id="1" name=""/>
        <p:cNvGrpSpPr/>
        <p:nvPr/>
      </p:nvGrpSpPr>
      <p:grpSpPr>
        <a:xfrm>
          <a:off x="0" y="0"/>
          <a:ext cx="0" cy="0"/>
          <a:chOff x="0" y="0"/>
          <a:chExt cx="0" cy="0"/>
        </a:xfrm>
      </p:grpSpPr>
      <p:pic>
        <p:nvPicPr>
          <p:cNvPr id="6" name="Picture 5"/>
          <p:cNvPicPr>
            <a:picLocks/>
          </p:cNvPicPr>
          <p:nvPr/>
        </p:nvPicPr>
        <p:blipFill rotWithShape="1">
          <a:blip r:embed="rId3"/>
          <a:srcRect r="70280"/>
          <a:stretch/>
        </p:blipFill>
        <p:spPr>
          <a:xfrm>
            <a:off x="0" y="0"/>
            <a:ext cx="3602736" cy="6857143"/>
          </a:xfrm>
          <a:prstGeom prst="rect">
            <a:avLst/>
          </a:prstGeom>
        </p:spPr>
      </p:pic>
      <p:sp>
        <p:nvSpPr>
          <p:cNvPr id="22" name="Content Placeholder 21"/>
          <p:cNvSpPr>
            <a:spLocks noGrp="1"/>
          </p:cNvSpPr>
          <p:nvPr>
            <p:ph sz="quarter" idx="10"/>
          </p:nvPr>
        </p:nvSpPr>
        <p:spPr>
          <a:xfrm>
            <a:off x="4097069" y="1874570"/>
            <a:ext cx="7638868" cy="42394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Oval 4"/>
          <p:cNvSpPr>
            <a:spLocks noChangeAspect="1"/>
          </p:cNvSpPr>
          <p:nvPr/>
        </p:nvSpPr>
        <p:spPr>
          <a:xfrm>
            <a:off x="750079" y="1202177"/>
            <a:ext cx="2103120" cy="210312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nvGrpSpPr>
          <p:cNvPr id="13" name="Group 12" hidden="1"/>
          <p:cNvGrpSpPr/>
          <p:nvPr>
            <p:custDataLst>
              <p:tags r:id="rId1"/>
            </p:custDataLst>
          </p:nvPr>
        </p:nvGrpSpPr>
        <p:grpSpPr bwMode="blackGray">
          <a:xfrm>
            <a:off x="762" y="-432"/>
            <a:ext cx="12192008" cy="6858003"/>
            <a:chOff x="-7" y="0"/>
            <a:chExt cx="12192008" cy="6858003"/>
          </a:xfrm>
        </p:grpSpPr>
        <p:grpSp>
          <p:nvGrpSpPr>
            <p:cNvPr id="14" name="Group 13" hidden="1"/>
            <p:cNvGrpSpPr/>
            <p:nvPr/>
          </p:nvGrpSpPr>
          <p:grpSpPr bwMode="blackGray">
            <a:xfrm>
              <a:off x="-7" y="0"/>
              <a:ext cx="12192008" cy="6858003"/>
              <a:chOff x="-7" y="0"/>
              <a:chExt cx="12192008" cy="6858003"/>
            </a:xfrm>
            <a:solidFill>
              <a:srgbClr val="7030A0">
                <a:alpha val="10000"/>
              </a:srgbClr>
            </a:solidFill>
          </p:grpSpPr>
          <p:sp>
            <p:nvSpPr>
              <p:cNvPr id="58" name="Rectangle 57" hidden="1"/>
              <p:cNvSpPr/>
              <p:nvPr/>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59" name="Rectangle 58" hidden="1"/>
              <p:cNvSpPr/>
              <p:nvPr/>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0" name="Rectangle 59" hidden="1"/>
              <p:cNvSpPr/>
              <p:nvPr/>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1" name="Rectangle 60" hidden="1"/>
              <p:cNvSpPr/>
              <p:nvPr/>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2" name="Rectangle 61" hidden="1"/>
              <p:cNvSpPr/>
              <p:nvPr/>
            </p:nvSpPr>
            <p:spPr bwMode="blackGray">
              <a:xfrm rot="5400000">
                <a:off x="5872035" y="-4223457"/>
                <a:ext cx="447930"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grpSp>
          <p:nvGrpSpPr>
            <p:cNvPr id="15" name="Group 14" hidden="1"/>
            <p:cNvGrpSpPr/>
            <p:nvPr/>
          </p:nvGrpSpPr>
          <p:grpSpPr bwMode="blackGray">
            <a:xfrm>
              <a:off x="456062" y="304801"/>
              <a:ext cx="11279875" cy="5599075"/>
              <a:chOff x="0" y="304801"/>
              <a:chExt cx="12192000" cy="5599075"/>
            </a:xfrm>
          </p:grpSpPr>
          <p:cxnSp>
            <p:nvCxnSpPr>
              <p:cNvPr id="32" name="Straight Connector 31" hidden="1"/>
              <p:cNvCxnSpPr/>
              <p:nvPr/>
            </p:nvCxnSpPr>
            <p:spPr bwMode="blackGray">
              <a:xfrm>
                <a:off x="0" y="52876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hidden="1"/>
              <p:cNvCxnSpPr/>
              <p:nvPr/>
            </p:nvCxnSpPr>
            <p:spPr bwMode="blackGray">
              <a:xfrm>
                <a:off x="0" y="30480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hidden="1"/>
              <p:cNvCxnSpPr/>
              <p:nvPr/>
            </p:nvCxnSpPr>
            <p:spPr bwMode="blackGray">
              <a:xfrm>
                <a:off x="0" y="75272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hidden="1"/>
              <p:cNvCxnSpPr/>
              <p:nvPr/>
            </p:nvCxnSpPr>
            <p:spPr bwMode="blackGray">
              <a:xfrm>
                <a:off x="0" y="97669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hidden="1"/>
              <p:cNvCxnSpPr/>
              <p:nvPr/>
            </p:nvCxnSpPr>
            <p:spPr bwMode="blackGray">
              <a:xfrm>
                <a:off x="0" y="120065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hidden="1"/>
              <p:cNvCxnSpPr/>
              <p:nvPr/>
            </p:nvCxnSpPr>
            <p:spPr bwMode="blackGray">
              <a:xfrm>
                <a:off x="0" y="142461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hidden="1"/>
              <p:cNvCxnSpPr/>
              <p:nvPr/>
            </p:nvCxnSpPr>
            <p:spPr bwMode="blackGray">
              <a:xfrm>
                <a:off x="0" y="164857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hidden="1"/>
              <p:cNvCxnSpPr/>
              <p:nvPr/>
            </p:nvCxnSpPr>
            <p:spPr bwMode="blackGray">
              <a:xfrm>
                <a:off x="0" y="187254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hidden="1"/>
              <p:cNvCxnSpPr/>
              <p:nvPr/>
            </p:nvCxnSpPr>
            <p:spPr bwMode="blackGray">
              <a:xfrm>
                <a:off x="0" y="209650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hidden="1"/>
              <p:cNvCxnSpPr/>
              <p:nvPr/>
            </p:nvCxnSpPr>
            <p:spPr bwMode="blackGray">
              <a:xfrm>
                <a:off x="0" y="232046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hidden="1"/>
              <p:cNvCxnSpPr/>
              <p:nvPr/>
            </p:nvCxnSpPr>
            <p:spPr bwMode="blackGray">
              <a:xfrm>
                <a:off x="0" y="254443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hidden="1"/>
              <p:cNvCxnSpPr/>
              <p:nvPr/>
            </p:nvCxnSpPr>
            <p:spPr bwMode="blackGray">
              <a:xfrm>
                <a:off x="0" y="299235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hidden="1"/>
              <p:cNvCxnSpPr/>
              <p:nvPr/>
            </p:nvCxnSpPr>
            <p:spPr bwMode="blackGray">
              <a:xfrm>
                <a:off x="0" y="276839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hidden="1"/>
              <p:cNvCxnSpPr/>
              <p:nvPr/>
            </p:nvCxnSpPr>
            <p:spPr bwMode="blackGray">
              <a:xfrm>
                <a:off x="0" y="344028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hidden="1"/>
              <p:cNvCxnSpPr/>
              <p:nvPr/>
            </p:nvCxnSpPr>
            <p:spPr bwMode="blackGray">
              <a:xfrm>
                <a:off x="0" y="321632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hidden="1"/>
              <p:cNvCxnSpPr/>
              <p:nvPr/>
            </p:nvCxnSpPr>
            <p:spPr bwMode="blackGray">
              <a:xfrm>
                <a:off x="0" y="366424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hidden="1"/>
              <p:cNvCxnSpPr/>
              <p:nvPr/>
            </p:nvCxnSpPr>
            <p:spPr bwMode="blackGray">
              <a:xfrm>
                <a:off x="0" y="388820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hidden="1"/>
              <p:cNvCxnSpPr/>
              <p:nvPr/>
            </p:nvCxnSpPr>
            <p:spPr bwMode="blackGray">
              <a:xfrm>
                <a:off x="0" y="411217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hidden="1"/>
              <p:cNvCxnSpPr/>
              <p:nvPr/>
            </p:nvCxnSpPr>
            <p:spPr bwMode="blackGray">
              <a:xfrm>
                <a:off x="0" y="433613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hidden="1"/>
              <p:cNvCxnSpPr/>
              <p:nvPr/>
            </p:nvCxnSpPr>
            <p:spPr bwMode="blackGray">
              <a:xfrm>
                <a:off x="0" y="456009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hidden="1"/>
              <p:cNvCxnSpPr/>
              <p:nvPr/>
            </p:nvCxnSpPr>
            <p:spPr bwMode="blackGray">
              <a:xfrm>
                <a:off x="0" y="478406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hidden="1"/>
              <p:cNvCxnSpPr/>
              <p:nvPr/>
            </p:nvCxnSpPr>
            <p:spPr bwMode="blackGray">
              <a:xfrm>
                <a:off x="0" y="500802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hidden="1"/>
              <p:cNvCxnSpPr/>
              <p:nvPr/>
            </p:nvCxnSpPr>
            <p:spPr bwMode="blackGray">
              <a:xfrm>
                <a:off x="0" y="523198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hidden="1"/>
              <p:cNvCxnSpPr/>
              <p:nvPr/>
            </p:nvCxnSpPr>
            <p:spPr bwMode="blackGray">
              <a:xfrm>
                <a:off x="0" y="545595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hidden="1"/>
              <p:cNvCxnSpPr/>
              <p:nvPr/>
            </p:nvCxnSpPr>
            <p:spPr bwMode="blackGray">
              <a:xfrm>
                <a:off x="0" y="590387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hidden="1"/>
              <p:cNvCxnSpPr/>
              <p:nvPr/>
            </p:nvCxnSpPr>
            <p:spPr bwMode="blackGray">
              <a:xfrm>
                <a:off x="0" y="567991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7" name="Group 16" hidden="1"/>
            <p:cNvGrpSpPr/>
            <p:nvPr/>
          </p:nvGrpSpPr>
          <p:grpSpPr bwMode="blackGray">
            <a:xfrm>
              <a:off x="456062" y="304801"/>
              <a:ext cx="11277720" cy="5599075"/>
              <a:chOff x="456062" y="304801"/>
              <a:chExt cx="11277720" cy="5817450"/>
            </a:xfrm>
          </p:grpSpPr>
          <p:sp>
            <p:nvSpPr>
              <p:cNvPr id="19" name="Rectangle 18" hidden="1"/>
              <p:cNvSpPr/>
              <p:nvPr/>
            </p:nvSpPr>
            <p:spPr bwMode="blackGray">
              <a:xfrm>
                <a:off x="7138185"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0" name="Rectangle 19" hidden="1"/>
              <p:cNvSpPr/>
              <p:nvPr/>
            </p:nvSpPr>
            <p:spPr bwMode="blackGray">
              <a:xfrm>
                <a:off x="5229007"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1" name="Rectangle 20" hidden="1"/>
              <p:cNvSpPr/>
              <p:nvPr/>
            </p:nvSpPr>
            <p:spPr bwMode="blackGray">
              <a:xfrm>
                <a:off x="4274418"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3" name="Rectangle 22" hidden="1"/>
              <p:cNvSpPr/>
              <p:nvPr/>
            </p:nvSpPr>
            <p:spPr bwMode="blackGray">
              <a:xfrm>
                <a:off x="3319829"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4" name="Rectangle 23" hidden="1"/>
              <p:cNvSpPr/>
              <p:nvPr/>
            </p:nvSpPr>
            <p:spPr bwMode="blackGray">
              <a:xfrm>
                <a:off x="2365240"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5" name="Rectangle 24" hidden="1"/>
              <p:cNvSpPr/>
              <p:nvPr/>
            </p:nvSpPr>
            <p:spPr bwMode="blackGray">
              <a:xfrm>
                <a:off x="1410651"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6" name="Rectangle 25" hidden="1"/>
              <p:cNvSpPr/>
              <p:nvPr/>
            </p:nvSpPr>
            <p:spPr bwMode="blackGray">
              <a:xfrm>
                <a:off x="45606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7" name="Rectangle 26" hidden="1"/>
              <p:cNvSpPr/>
              <p:nvPr/>
            </p:nvSpPr>
            <p:spPr bwMode="blackGray">
              <a:xfrm>
                <a:off x="6183596"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8" name="Rectangle 27" hidden="1"/>
              <p:cNvSpPr/>
              <p:nvPr/>
            </p:nvSpPr>
            <p:spPr bwMode="blackGray">
              <a:xfrm>
                <a:off x="8092774"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9" name="Rectangle 28" hidden="1"/>
              <p:cNvSpPr/>
              <p:nvPr/>
            </p:nvSpPr>
            <p:spPr bwMode="blackGray">
              <a:xfrm>
                <a:off x="9047363"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30" name="Rectangle 29" hidden="1"/>
              <p:cNvSpPr/>
              <p:nvPr/>
            </p:nvSpPr>
            <p:spPr bwMode="blackGray">
              <a:xfrm>
                <a:off x="1000195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31" name="Rectangle 30" hidden="1"/>
              <p:cNvSpPr/>
              <p:nvPr/>
            </p:nvSpPr>
            <p:spPr bwMode="blackGray">
              <a:xfrm>
                <a:off x="1095654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grpSp>
      <p:sp>
        <p:nvSpPr>
          <p:cNvPr id="11" name="Text Placeholder 10"/>
          <p:cNvSpPr>
            <a:spLocks noGrp="1"/>
          </p:cNvSpPr>
          <p:nvPr>
            <p:ph type="body" sz="quarter" idx="14" hasCustomPrompt="1"/>
          </p:nvPr>
        </p:nvSpPr>
        <p:spPr bwMode="white">
          <a:xfrm>
            <a:off x="4097069" y="304369"/>
            <a:ext cx="7638868" cy="206846"/>
          </a:xfrm>
          <a:solidFill>
            <a:schemeClr val="bg1">
              <a:alpha val="15000"/>
            </a:schemeClr>
          </a:solidFill>
        </p:spPr>
        <p:txBody>
          <a:bodyPr tIns="0" rIns="0" bIns="0" anchor="ctr">
            <a:noAutofit/>
          </a:bodyPr>
          <a:lstStyle>
            <a:lvl1pPr marL="9525" indent="0" algn="ctr">
              <a:lnSpc>
                <a:spcPct val="100000"/>
              </a:lnSpc>
              <a:spcBef>
                <a:spcPts val="0"/>
              </a:spcBef>
              <a:spcAft>
                <a:spcPts val="300"/>
              </a:spcAft>
              <a:buFont typeface="Arial" panose="020B0604020202020204" pitchFamily="34" charset="0"/>
              <a:buChar char="​"/>
              <a:tabLst/>
              <a:defRPr sz="1600" b="1" cap="all" spc="50" baseline="0">
                <a:solidFill>
                  <a:schemeClr val="accent1"/>
                </a:solidFill>
              </a:defRPr>
            </a:lvl1pPr>
            <a:lvl2pPr marL="231775" indent="-3175">
              <a:spcBef>
                <a:spcPts val="0"/>
              </a:spcBef>
              <a:spcAft>
                <a:spcPts val="300"/>
              </a:spcAft>
              <a:buFont typeface="Arial" panose="020B0604020202020204" pitchFamily="34" charset="0"/>
              <a:buChar char="​"/>
              <a:defRPr sz="1400" b="1">
                <a:solidFill>
                  <a:schemeClr val="accent1"/>
                </a:solidFill>
              </a:defRPr>
            </a:lvl2pPr>
            <a:lvl3pPr marL="231775" indent="-3175">
              <a:spcBef>
                <a:spcPts val="0"/>
              </a:spcBef>
              <a:spcAft>
                <a:spcPts val="300"/>
              </a:spcAft>
              <a:buFont typeface="Arial" panose="020B0604020202020204" pitchFamily="34" charset="0"/>
              <a:buChar char="​"/>
              <a:defRPr sz="1200"/>
            </a:lvl3pPr>
            <a:lvl4pPr marL="230188" indent="-1588">
              <a:spcBef>
                <a:spcPts val="0"/>
              </a:spcBef>
              <a:spcAft>
                <a:spcPts val="300"/>
              </a:spcAft>
              <a:buFont typeface="Arial" panose="020B0604020202020204" pitchFamily="34" charset="0"/>
              <a:buChar char="​"/>
              <a:defRPr sz="1200"/>
            </a:lvl4pPr>
            <a:lvl5pPr marL="228600" indent="0">
              <a:spcBef>
                <a:spcPts val="0"/>
              </a:spcBef>
              <a:spcAft>
                <a:spcPts val="300"/>
              </a:spcAft>
              <a:defRPr sz="1200"/>
            </a:lvl5pPr>
          </a:lstStyle>
          <a:p>
            <a:pPr lvl="0"/>
            <a:r>
              <a:rPr lang="en-US" dirty="0"/>
              <a:t>INDUSTRY AND USE CASE HERE</a:t>
            </a:r>
          </a:p>
        </p:txBody>
      </p:sp>
      <p:sp>
        <p:nvSpPr>
          <p:cNvPr id="4" name="Title 3"/>
          <p:cNvSpPr>
            <a:spLocks noGrp="1"/>
          </p:cNvSpPr>
          <p:nvPr>
            <p:ph type="title"/>
          </p:nvPr>
        </p:nvSpPr>
        <p:spPr>
          <a:xfrm>
            <a:off x="4097069" y="752994"/>
            <a:ext cx="7638868" cy="668732"/>
          </a:xfrm>
        </p:spPr>
        <p:txBody>
          <a:bodyPr/>
          <a:lstStyle>
            <a:lvl1pPr>
              <a:defRPr/>
            </a:lvl1pPr>
          </a:lstStyle>
          <a:p>
            <a:r>
              <a:rPr lang="en-US"/>
              <a:t>Click to edit Master title style</a:t>
            </a:r>
            <a:endParaRPr lang="en-US" dirty="0"/>
          </a:p>
        </p:txBody>
      </p:sp>
      <p:cxnSp>
        <p:nvCxnSpPr>
          <p:cNvPr id="63" name="Straight Connector 62"/>
          <p:cNvCxnSpPr>
            <a:cxnSpLocks/>
          </p:cNvCxnSpPr>
          <p:nvPr/>
        </p:nvCxnSpPr>
        <p:spPr bwMode="gray">
          <a:xfrm>
            <a:off x="7544477" y="704601"/>
            <a:ext cx="744053" cy="0"/>
          </a:xfrm>
          <a:prstGeom prst="line">
            <a:avLst/>
          </a:prstGeom>
          <a:ln w="12700" cap="rnd">
            <a:solidFill>
              <a:schemeClr val="accent1"/>
            </a:solidFill>
          </a:ln>
        </p:spPr>
        <p:style>
          <a:lnRef idx="1">
            <a:schemeClr val="accent1"/>
          </a:lnRef>
          <a:fillRef idx="0">
            <a:schemeClr val="accent1"/>
          </a:fillRef>
          <a:effectRef idx="0">
            <a:schemeClr val="accent1"/>
          </a:effectRef>
          <a:fontRef idx="minor">
            <a:schemeClr val="tx1"/>
          </a:fontRef>
        </p:style>
      </p:cxnSp>
      <p:pic>
        <p:nvPicPr>
          <p:cNvPr id="64" name="Picture 63"/>
          <p:cNvPicPr>
            <a:picLocks/>
          </p:cNvPicPr>
          <p:nvPr/>
        </p:nvPicPr>
        <p:blipFill>
          <a:blip r:embed="rId4"/>
          <a:stretch>
            <a:fillRect/>
          </a:stretch>
        </p:blipFill>
        <p:spPr>
          <a:xfrm>
            <a:off x="9746234" y="6365174"/>
            <a:ext cx="2139696" cy="301752"/>
          </a:xfrm>
          <a:prstGeom prst="rect">
            <a:avLst/>
          </a:prstGeom>
        </p:spPr>
      </p:pic>
      <p:sp>
        <p:nvSpPr>
          <p:cNvPr id="65" name="TextBox 64"/>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2019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p:cSld name="Customer Slide – 2 Bullets &amp; Quote">
    <p:bg>
      <p:bgPr>
        <a:solidFill>
          <a:schemeClr val="bg1"/>
        </a:solidFill>
        <a:effectLst/>
      </p:bgPr>
    </p:bg>
    <p:spTree>
      <p:nvGrpSpPr>
        <p:cNvPr id="1" name=""/>
        <p:cNvGrpSpPr/>
        <p:nvPr/>
      </p:nvGrpSpPr>
      <p:grpSpPr>
        <a:xfrm>
          <a:off x="0" y="0"/>
          <a:ext cx="0" cy="0"/>
          <a:chOff x="0" y="0"/>
          <a:chExt cx="0" cy="0"/>
        </a:xfrm>
      </p:grpSpPr>
      <p:pic>
        <p:nvPicPr>
          <p:cNvPr id="67" name="Picture 66"/>
          <p:cNvPicPr>
            <a:picLocks/>
          </p:cNvPicPr>
          <p:nvPr/>
        </p:nvPicPr>
        <p:blipFill rotWithShape="1">
          <a:blip r:embed="rId3"/>
          <a:srcRect r="70280"/>
          <a:stretch/>
        </p:blipFill>
        <p:spPr>
          <a:xfrm>
            <a:off x="0" y="0"/>
            <a:ext cx="3602736" cy="6857143"/>
          </a:xfrm>
          <a:prstGeom prst="rect">
            <a:avLst/>
          </a:prstGeom>
        </p:spPr>
      </p:pic>
      <p:grpSp>
        <p:nvGrpSpPr>
          <p:cNvPr id="13" name="Group 12" hidden="1"/>
          <p:cNvGrpSpPr/>
          <p:nvPr>
            <p:custDataLst>
              <p:tags r:id="rId1"/>
            </p:custDataLst>
          </p:nvPr>
        </p:nvGrpSpPr>
        <p:grpSpPr bwMode="blackGray">
          <a:xfrm>
            <a:off x="762" y="-432"/>
            <a:ext cx="12192008" cy="6858003"/>
            <a:chOff x="-7" y="0"/>
            <a:chExt cx="12192008" cy="6858003"/>
          </a:xfrm>
        </p:grpSpPr>
        <p:grpSp>
          <p:nvGrpSpPr>
            <p:cNvPr id="14" name="Group 13" hidden="1"/>
            <p:cNvGrpSpPr/>
            <p:nvPr/>
          </p:nvGrpSpPr>
          <p:grpSpPr bwMode="blackGray">
            <a:xfrm>
              <a:off x="-7" y="0"/>
              <a:ext cx="12192008" cy="6858003"/>
              <a:chOff x="-7" y="0"/>
              <a:chExt cx="12192008" cy="6858003"/>
            </a:xfrm>
            <a:solidFill>
              <a:srgbClr val="7030A0">
                <a:alpha val="10000"/>
              </a:srgbClr>
            </a:solidFill>
          </p:grpSpPr>
          <p:sp>
            <p:nvSpPr>
              <p:cNvPr id="58" name="Rectangle 57" hidden="1"/>
              <p:cNvSpPr/>
              <p:nvPr/>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59" name="Rectangle 58" hidden="1"/>
              <p:cNvSpPr/>
              <p:nvPr/>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0" name="Rectangle 59" hidden="1"/>
              <p:cNvSpPr/>
              <p:nvPr/>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1" name="Rectangle 60" hidden="1"/>
              <p:cNvSpPr/>
              <p:nvPr/>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2" name="Rectangle 61" hidden="1"/>
              <p:cNvSpPr/>
              <p:nvPr/>
            </p:nvSpPr>
            <p:spPr bwMode="blackGray">
              <a:xfrm rot="5400000">
                <a:off x="5872035" y="-4223457"/>
                <a:ext cx="447930"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grpSp>
          <p:nvGrpSpPr>
            <p:cNvPr id="15" name="Group 14" hidden="1"/>
            <p:cNvGrpSpPr/>
            <p:nvPr/>
          </p:nvGrpSpPr>
          <p:grpSpPr bwMode="blackGray">
            <a:xfrm>
              <a:off x="456062" y="304801"/>
              <a:ext cx="11279875" cy="5599075"/>
              <a:chOff x="0" y="304801"/>
              <a:chExt cx="12192000" cy="5599075"/>
            </a:xfrm>
          </p:grpSpPr>
          <p:cxnSp>
            <p:nvCxnSpPr>
              <p:cNvPr id="32" name="Straight Connector 31" hidden="1"/>
              <p:cNvCxnSpPr/>
              <p:nvPr/>
            </p:nvCxnSpPr>
            <p:spPr bwMode="blackGray">
              <a:xfrm>
                <a:off x="0" y="52876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hidden="1"/>
              <p:cNvCxnSpPr/>
              <p:nvPr/>
            </p:nvCxnSpPr>
            <p:spPr bwMode="blackGray">
              <a:xfrm>
                <a:off x="0" y="30480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hidden="1"/>
              <p:cNvCxnSpPr/>
              <p:nvPr/>
            </p:nvCxnSpPr>
            <p:spPr bwMode="blackGray">
              <a:xfrm>
                <a:off x="0" y="75272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hidden="1"/>
              <p:cNvCxnSpPr/>
              <p:nvPr/>
            </p:nvCxnSpPr>
            <p:spPr bwMode="blackGray">
              <a:xfrm>
                <a:off x="0" y="97669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hidden="1"/>
              <p:cNvCxnSpPr/>
              <p:nvPr/>
            </p:nvCxnSpPr>
            <p:spPr bwMode="blackGray">
              <a:xfrm>
                <a:off x="0" y="120065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hidden="1"/>
              <p:cNvCxnSpPr/>
              <p:nvPr/>
            </p:nvCxnSpPr>
            <p:spPr bwMode="blackGray">
              <a:xfrm>
                <a:off x="0" y="142461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hidden="1"/>
              <p:cNvCxnSpPr/>
              <p:nvPr/>
            </p:nvCxnSpPr>
            <p:spPr bwMode="blackGray">
              <a:xfrm>
                <a:off x="0" y="164857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hidden="1"/>
              <p:cNvCxnSpPr/>
              <p:nvPr/>
            </p:nvCxnSpPr>
            <p:spPr bwMode="blackGray">
              <a:xfrm>
                <a:off x="0" y="187254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hidden="1"/>
              <p:cNvCxnSpPr/>
              <p:nvPr/>
            </p:nvCxnSpPr>
            <p:spPr bwMode="blackGray">
              <a:xfrm>
                <a:off x="0" y="209650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hidden="1"/>
              <p:cNvCxnSpPr/>
              <p:nvPr/>
            </p:nvCxnSpPr>
            <p:spPr bwMode="blackGray">
              <a:xfrm>
                <a:off x="0" y="232046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hidden="1"/>
              <p:cNvCxnSpPr/>
              <p:nvPr/>
            </p:nvCxnSpPr>
            <p:spPr bwMode="blackGray">
              <a:xfrm>
                <a:off x="0" y="254443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hidden="1"/>
              <p:cNvCxnSpPr/>
              <p:nvPr/>
            </p:nvCxnSpPr>
            <p:spPr bwMode="blackGray">
              <a:xfrm>
                <a:off x="0" y="299235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hidden="1"/>
              <p:cNvCxnSpPr/>
              <p:nvPr/>
            </p:nvCxnSpPr>
            <p:spPr bwMode="blackGray">
              <a:xfrm>
                <a:off x="0" y="276839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hidden="1"/>
              <p:cNvCxnSpPr/>
              <p:nvPr/>
            </p:nvCxnSpPr>
            <p:spPr bwMode="blackGray">
              <a:xfrm>
                <a:off x="0" y="344028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hidden="1"/>
              <p:cNvCxnSpPr/>
              <p:nvPr/>
            </p:nvCxnSpPr>
            <p:spPr bwMode="blackGray">
              <a:xfrm>
                <a:off x="0" y="321632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hidden="1"/>
              <p:cNvCxnSpPr/>
              <p:nvPr/>
            </p:nvCxnSpPr>
            <p:spPr bwMode="blackGray">
              <a:xfrm>
                <a:off x="0" y="366424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hidden="1"/>
              <p:cNvCxnSpPr/>
              <p:nvPr/>
            </p:nvCxnSpPr>
            <p:spPr bwMode="blackGray">
              <a:xfrm>
                <a:off x="0" y="388820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hidden="1"/>
              <p:cNvCxnSpPr/>
              <p:nvPr/>
            </p:nvCxnSpPr>
            <p:spPr bwMode="blackGray">
              <a:xfrm>
                <a:off x="0" y="411217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hidden="1"/>
              <p:cNvCxnSpPr/>
              <p:nvPr/>
            </p:nvCxnSpPr>
            <p:spPr bwMode="blackGray">
              <a:xfrm>
                <a:off x="0" y="433613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hidden="1"/>
              <p:cNvCxnSpPr/>
              <p:nvPr/>
            </p:nvCxnSpPr>
            <p:spPr bwMode="blackGray">
              <a:xfrm>
                <a:off x="0" y="456009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hidden="1"/>
              <p:cNvCxnSpPr/>
              <p:nvPr/>
            </p:nvCxnSpPr>
            <p:spPr bwMode="blackGray">
              <a:xfrm>
                <a:off x="0" y="478406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hidden="1"/>
              <p:cNvCxnSpPr/>
              <p:nvPr/>
            </p:nvCxnSpPr>
            <p:spPr bwMode="blackGray">
              <a:xfrm>
                <a:off x="0" y="500802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hidden="1"/>
              <p:cNvCxnSpPr/>
              <p:nvPr/>
            </p:nvCxnSpPr>
            <p:spPr bwMode="blackGray">
              <a:xfrm>
                <a:off x="0" y="523198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hidden="1"/>
              <p:cNvCxnSpPr/>
              <p:nvPr/>
            </p:nvCxnSpPr>
            <p:spPr bwMode="blackGray">
              <a:xfrm>
                <a:off x="0" y="545595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hidden="1"/>
              <p:cNvCxnSpPr/>
              <p:nvPr/>
            </p:nvCxnSpPr>
            <p:spPr bwMode="blackGray">
              <a:xfrm>
                <a:off x="0" y="590387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hidden="1"/>
              <p:cNvCxnSpPr/>
              <p:nvPr/>
            </p:nvCxnSpPr>
            <p:spPr bwMode="blackGray">
              <a:xfrm>
                <a:off x="0" y="567991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7" name="Group 16" hidden="1"/>
            <p:cNvGrpSpPr/>
            <p:nvPr/>
          </p:nvGrpSpPr>
          <p:grpSpPr bwMode="blackGray">
            <a:xfrm>
              <a:off x="456062" y="304801"/>
              <a:ext cx="11277720" cy="5599075"/>
              <a:chOff x="456062" y="304801"/>
              <a:chExt cx="11277720" cy="5817450"/>
            </a:xfrm>
          </p:grpSpPr>
          <p:sp>
            <p:nvSpPr>
              <p:cNvPr id="18" name="Rectangle 17" hidden="1"/>
              <p:cNvSpPr/>
              <p:nvPr/>
            </p:nvSpPr>
            <p:spPr bwMode="blackGray">
              <a:xfrm>
                <a:off x="7138185"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9" name="Rectangle 18" hidden="1"/>
              <p:cNvSpPr/>
              <p:nvPr/>
            </p:nvSpPr>
            <p:spPr bwMode="blackGray">
              <a:xfrm>
                <a:off x="5229007"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1" name="Rectangle 20" hidden="1"/>
              <p:cNvSpPr/>
              <p:nvPr/>
            </p:nvSpPr>
            <p:spPr bwMode="blackGray">
              <a:xfrm>
                <a:off x="4274418"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3" name="Rectangle 22" hidden="1"/>
              <p:cNvSpPr/>
              <p:nvPr/>
            </p:nvSpPr>
            <p:spPr bwMode="blackGray">
              <a:xfrm>
                <a:off x="3319829"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4" name="Rectangle 23" hidden="1"/>
              <p:cNvSpPr/>
              <p:nvPr/>
            </p:nvSpPr>
            <p:spPr bwMode="blackGray">
              <a:xfrm>
                <a:off x="2365240"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5" name="Rectangle 24" hidden="1"/>
              <p:cNvSpPr/>
              <p:nvPr/>
            </p:nvSpPr>
            <p:spPr bwMode="blackGray">
              <a:xfrm>
                <a:off x="1410651"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6" name="Rectangle 25" hidden="1"/>
              <p:cNvSpPr/>
              <p:nvPr/>
            </p:nvSpPr>
            <p:spPr bwMode="blackGray">
              <a:xfrm>
                <a:off x="45606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7" name="Rectangle 26" hidden="1"/>
              <p:cNvSpPr/>
              <p:nvPr/>
            </p:nvSpPr>
            <p:spPr bwMode="blackGray">
              <a:xfrm>
                <a:off x="6183596"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8" name="Rectangle 27" hidden="1"/>
              <p:cNvSpPr/>
              <p:nvPr/>
            </p:nvSpPr>
            <p:spPr bwMode="blackGray">
              <a:xfrm>
                <a:off x="8092774"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9" name="Rectangle 28" hidden="1"/>
              <p:cNvSpPr/>
              <p:nvPr/>
            </p:nvSpPr>
            <p:spPr bwMode="blackGray">
              <a:xfrm>
                <a:off x="9047363"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30" name="Rectangle 29" hidden="1"/>
              <p:cNvSpPr/>
              <p:nvPr/>
            </p:nvSpPr>
            <p:spPr bwMode="blackGray">
              <a:xfrm>
                <a:off x="1000195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31" name="Rectangle 30" hidden="1"/>
              <p:cNvSpPr/>
              <p:nvPr/>
            </p:nvSpPr>
            <p:spPr bwMode="blackGray">
              <a:xfrm>
                <a:off x="1095654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grpSp>
      <p:sp>
        <p:nvSpPr>
          <p:cNvPr id="22" name="Content Placeholder 21"/>
          <p:cNvSpPr>
            <a:spLocks noGrp="1"/>
          </p:cNvSpPr>
          <p:nvPr>
            <p:ph sz="quarter" idx="10"/>
          </p:nvPr>
        </p:nvSpPr>
        <p:spPr>
          <a:xfrm>
            <a:off x="4097069" y="3453146"/>
            <a:ext cx="7638868" cy="26608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itle 3"/>
          <p:cNvSpPr>
            <a:spLocks noGrp="1"/>
          </p:cNvSpPr>
          <p:nvPr>
            <p:ph type="title"/>
          </p:nvPr>
        </p:nvSpPr>
        <p:spPr>
          <a:xfrm>
            <a:off x="4097069" y="752295"/>
            <a:ext cx="7638868" cy="669431"/>
          </a:xfrm>
        </p:spPr>
        <p:txBody>
          <a:bodyPr/>
          <a:lstStyle/>
          <a:p>
            <a:r>
              <a:rPr lang="en-US"/>
              <a:t>Click to edit Master title style</a:t>
            </a:r>
            <a:endParaRPr lang="en-US" dirty="0"/>
          </a:p>
        </p:txBody>
      </p:sp>
      <p:sp>
        <p:nvSpPr>
          <p:cNvPr id="9" name="Text Placeholder 8"/>
          <p:cNvSpPr>
            <a:spLocks noGrp="1"/>
          </p:cNvSpPr>
          <p:nvPr>
            <p:ph type="body" sz="quarter" idx="13" hasCustomPrompt="1"/>
          </p:nvPr>
        </p:nvSpPr>
        <p:spPr bwMode="invGray">
          <a:xfrm>
            <a:off x="4097337" y="1874189"/>
            <a:ext cx="7638600" cy="936860"/>
          </a:xfrm>
          <a:solidFill>
            <a:schemeClr val="tx1">
              <a:alpha val="15000"/>
            </a:schemeClr>
          </a:solidFill>
        </p:spPr>
        <p:txBody>
          <a:bodyPr wrap="square" lIns="91440" tIns="182880" rIns="91440" bIns="91440" anchor="t">
            <a:spAutoFit/>
          </a:bodyPr>
          <a:lstStyle>
            <a:lvl1pPr marL="177800" indent="-115888">
              <a:buClr>
                <a:schemeClr val="tx1"/>
              </a:buClr>
              <a:buSzPct val="100000"/>
              <a:buFont typeface="Arial" panose="020B0604020202020204" pitchFamily="34" charset="0"/>
              <a:buChar char="“"/>
              <a:defRPr/>
            </a:lvl1pPr>
            <a:lvl2pPr marL="406400" indent="-231775">
              <a:buClr>
                <a:schemeClr val="tx2"/>
              </a:buClr>
              <a:buFont typeface="Arial" panose="020B0604020202020204" pitchFamily="34" charset="0"/>
              <a:buChar char="–"/>
              <a:defRPr sz="1400" b="1" i="1"/>
            </a:lvl2pPr>
          </a:lstStyle>
          <a:p>
            <a:pPr lvl="0"/>
            <a:r>
              <a:rPr lang="en-US" dirty="0"/>
              <a:t>Insert quote here</a:t>
            </a:r>
          </a:p>
          <a:p>
            <a:pPr lvl="1"/>
            <a:r>
              <a:rPr lang="en-US" dirty="0"/>
              <a:t>Speaker</a:t>
            </a:r>
          </a:p>
        </p:txBody>
      </p:sp>
      <p:sp>
        <p:nvSpPr>
          <p:cNvPr id="70" name="Oval 69"/>
          <p:cNvSpPr>
            <a:spLocks noChangeAspect="1"/>
          </p:cNvSpPr>
          <p:nvPr/>
        </p:nvSpPr>
        <p:spPr>
          <a:xfrm>
            <a:off x="750079" y="1202177"/>
            <a:ext cx="2103120" cy="210312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pic>
        <p:nvPicPr>
          <p:cNvPr id="63" name="Picture 62"/>
          <p:cNvPicPr>
            <a:picLocks/>
          </p:cNvPicPr>
          <p:nvPr/>
        </p:nvPicPr>
        <p:blipFill>
          <a:blip r:embed="rId4"/>
          <a:stretch>
            <a:fillRect/>
          </a:stretch>
        </p:blipFill>
        <p:spPr>
          <a:xfrm>
            <a:off x="9746234" y="6365174"/>
            <a:ext cx="2139696" cy="301752"/>
          </a:xfrm>
          <a:prstGeom prst="rect">
            <a:avLst/>
          </a:prstGeom>
        </p:spPr>
      </p:pic>
      <p:cxnSp>
        <p:nvCxnSpPr>
          <p:cNvPr id="66" name="Straight Connector 65"/>
          <p:cNvCxnSpPr>
            <a:cxnSpLocks/>
          </p:cNvCxnSpPr>
          <p:nvPr/>
        </p:nvCxnSpPr>
        <p:spPr bwMode="gray">
          <a:xfrm>
            <a:off x="7544477" y="704601"/>
            <a:ext cx="744053" cy="0"/>
          </a:xfrm>
          <a:prstGeom prst="line">
            <a:avLst/>
          </a:prstGeom>
          <a:ln w="12700"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64" name="Text Placeholder 10"/>
          <p:cNvSpPr>
            <a:spLocks noGrp="1"/>
          </p:cNvSpPr>
          <p:nvPr>
            <p:ph type="body" sz="quarter" idx="14" hasCustomPrompt="1"/>
          </p:nvPr>
        </p:nvSpPr>
        <p:spPr bwMode="white">
          <a:xfrm>
            <a:off x="4097069" y="304369"/>
            <a:ext cx="7638868" cy="206846"/>
          </a:xfrm>
          <a:solidFill>
            <a:schemeClr val="bg1">
              <a:alpha val="15000"/>
            </a:schemeClr>
          </a:solidFill>
        </p:spPr>
        <p:txBody>
          <a:bodyPr tIns="0" rIns="0" bIns="0" anchor="ctr">
            <a:noAutofit/>
          </a:bodyPr>
          <a:lstStyle>
            <a:lvl1pPr marL="9525" indent="0" algn="ctr">
              <a:lnSpc>
                <a:spcPct val="100000"/>
              </a:lnSpc>
              <a:spcBef>
                <a:spcPts val="0"/>
              </a:spcBef>
              <a:spcAft>
                <a:spcPts val="300"/>
              </a:spcAft>
              <a:buFont typeface="Arial" panose="020B0604020202020204" pitchFamily="34" charset="0"/>
              <a:buChar char="​"/>
              <a:tabLst/>
              <a:defRPr sz="1600" b="1" cap="all" spc="50" baseline="0">
                <a:solidFill>
                  <a:schemeClr val="accent1"/>
                </a:solidFill>
              </a:defRPr>
            </a:lvl1pPr>
            <a:lvl2pPr marL="231775" indent="-3175">
              <a:spcBef>
                <a:spcPts val="0"/>
              </a:spcBef>
              <a:spcAft>
                <a:spcPts val="300"/>
              </a:spcAft>
              <a:buFont typeface="Arial" panose="020B0604020202020204" pitchFamily="34" charset="0"/>
              <a:buChar char="​"/>
              <a:defRPr sz="1400" b="1">
                <a:solidFill>
                  <a:schemeClr val="accent1"/>
                </a:solidFill>
              </a:defRPr>
            </a:lvl2pPr>
            <a:lvl3pPr marL="231775" indent="-3175">
              <a:spcBef>
                <a:spcPts val="0"/>
              </a:spcBef>
              <a:spcAft>
                <a:spcPts val="300"/>
              </a:spcAft>
              <a:buFont typeface="Arial" panose="020B0604020202020204" pitchFamily="34" charset="0"/>
              <a:buChar char="​"/>
              <a:defRPr sz="1200"/>
            </a:lvl3pPr>
            <a:lvl4pPr marL="230188" indent="-1588">
              <a:spcBef>
                <a:spcPts val="0"/>
              </a:spcBef>
              <a:spcAft>
                <a:spcPts val="300"/>
              </a:spcAft>
              <a:buFont typeface="Arial" panose="020B0604020202020204" pitchFamily="34" charset="0"/>
              <a:buChar char="​"/>
              <a:defRPr sz="1200"/>
            </a:lvl4pPr>
            <a:lvl5pPr marL="228600" indent="0">
              <a:spcBef>
                <a:spcPts val="0"/>
              </a:spcBef>
              <a:spcAft>
                <a:spcPts val="300"/>
              </a:spcAft>
              <a:defRPr sz="1200"/>
            </a:lvl5pPr>
          </a:lstStyle>
          <a:p>
            <a:pPr lvl="0"/>
            <a:r>
              <a:rPr lang="en-US" dirty="0"/>
              <a:t>INDUSTRY AND USE CASE HERE</a:t>
            </a:r>
          </a:p>
        </p:txBody>
      </p:sp>
      <p:sp>
        <p:nvSpPr>
          <p:cNvPr id="68" name="TextBox 67"/>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2019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Mission Statement">
    <p:bg>
      <p:bgRef idx="1001">
        <a:schemeClr val="bg1"/>
      </p:bgRef>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2000" cy="6858000"/>
          </a:xfrm>
          <a:prstGeom prst="rect">
            <a:avLst/>
          </a:prstGeom>
        </p:spPr>
      </p:pic>
      <p:pic>
        <p:nvPicPr>
          <p:cNvPr id="4" name="Picture 3"/>
          <p:cNvPicPr>
            <a:picLocks/>
          </p:cNvPicPr>
          <p:nvPr/>
        </p:nvPicPr>
        <p:blipFill>
          <a:blip r:embed="rId3"/>
          <a:stretch>
            <a:fillRect/>
          </a:stretch>
        </p:blipFill>
        <p:spPr>
          <a:xfrm>
            <a:off x="9746234" y="6365174"/>
            <a:ext cx="2139696" cy="301752"/>
          </a:xfrm>
          <a:prstGeom prst="rect">
            <a:avLst/>
          </a:prstGeom>
        </p:spPr>
      </p:pic>
      <p:sp>
        <p:nvSpPr>
          <p:cNvPr id="7" name="TextBox 6"/>
          <p:cNvSpPr txBox="1"/>
          <p:nvPr/>
        </p:nvSpPr>
        <p:spPr>
          <a:xfrm>
            <a:off x="35681" y="6559204"/>
            <a:ext cx="6082731" cy="215444"/>
          </a:xfrm>
          <a:prstGeom prst="rect">
            <a:avLst/>
          </a:prstGeom>
          <a:noFill/>
        </p:spPr>
        <p:txBody>
          <a:bodyPr wrap="square" rtlCol="0">
            <a:spAutoFit/>
          </a:bodyPr>
          <a:lstStyle/>
          <a:p>
            <a:pPr algn="l"/>
            <a:r>
              <a:rPr lang="en-US" sz="800" cap="all" spc="100"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p:cSld name="Key Takeaways">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srcRect r="66689"/>
          <a:stretch/>
        </p:blipFill>
        <p:spPr>
          <a:xfrm>
            <a:off x="762" y="428"/>
            <a:ext cx="4060698" cy="6857143"/>
          </a:xfrm>
          <a:prstGeom prst="rect">
            <a:avLst/>
          </a:prstGeom>
        </p:spPr>
      </p:pic>
      <p:sp>
        <p:nvSpPr>
          <p:cNvPr id="22" name="Content Placeholder 21"/>
          <p:cNvSpPr>
            <a:spLocks noGrp="1"/>
          </p:cNvSpPr>
          <p:nvPr>
            <p:ph sz="quarter" idx="10"/>
          </p:nvPr>
        </p:nvSpPr>
        <p:spPr>
          <a:xfrm>
            <a:off x="4686300" y="310397"/>
            <a:ext cx="7049635" cy="5805909"/>
          </a:xfrm>
        </p:spPr>
        <p:txBody>
          <a:bodyPr anchor="ctr"/>
          <a:lstStyle>
            <a:lvl1pPr marL="465138" indent="-465138">
              <a:spcBef>
                <a:spcPts val="3000"/>
              </a:spcBef>
              <a:spcAft>
                <a:spcPts val="300"/>
              </a:spcAft>
              <a:buSzPct val="120000"/>
              <a:buFont typeface="+mj-lt"/>
              <a:buAutoNum type="arabicPeriod"/>
              <a:defRPr sz="2800"/>
            </a:lvl1pPr>
            <a:lvl2pPr marL="623888" indent="-231775">
              <a:defRPr sz="2400"/>
            </a:lvl2pPr>
            <a:lvl3pPr marL="855663" indent="-231775">
              <a:tabLst/>
              <a:defRPr/>
            </a:lvl3pPr>
            <a:lvl4pPr marL="1089025" indent="-230188">
              <a:defRPr/>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3" name="Subtitle 2"/>
          <p:cNvSpPr>
            <a:spLocks noGrp="1"/>
          </p:cNvSpPr>
          <p:nvPr>
            <p:ph type="subTitle" idx="1" hasCustomPrompt="1"/>
          </p:nvPr>
        </p:nvSpPr>
        <p:spPr bwMode="ltGray">
          <a:xfrm>
            <a:off x="456064" y="3186421"/>
            <a:ext cx="3214237" cy="30206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A Subhead Would Help Explain Context and Topic</a:t>
            </a:r>
            <a:endParaRPr lang="en-US" dirty="0"/>
          </a:p>
        </p:txBody>
      </p:sp>
      <p:sp>
        <p:nvSpPr>
          <p:cNvPr id="2" name="Title 1"/>
          <p:cNvSpPr>
            <a:spLocks noGrp="1"/>
          </p:cNvSpPr>
          <p:nvPr>
            <p:ph type="title" hasCustomPrompt="1"/>
          </p:nvPr>
        </p:nvSpPr>
        <p:spPr bwMode="ltGray">
          <a:xfrm>
            <a:off x="456063" y="578734"/>
            <a:ext cx="3214237" cy="2512622"/>
          </a:xfrm>
        </p:spPr>
        <p:txBody>
          <a:bodyPr anchor="b" anchorCtr="0"/>
          <a:lstStyle>
            <a:lvl1pPr>
              <a:defRPr>
                <a:solidFill>
                  <a:schemeClr val="bg1"/>
                </a:solidFill>
              </a:defRPr>
            </a:lvl1pPr>
          </a:lstStyle>
          <a:p>
            <a:r>
              <a:rPr lang="en-US" dirty="0"/>
              <a:t>Subject: </a:t>
            </a:r>
            <a:br>
              <a:rPr lang="en-US" dirty="0"/>
            </a:br>
            <a:r>
              <a:rPr lang="en-US" dirty="0"/>
              <a:t>Slide Title</a:t>
            </a:r>
          </a:p>
        </p:txBody>
      </p:sp>
      <p:pic>
        <p:nvPicPr>
          <p:cNvPr id="8" name="Picture 7"/>
          <p:cNvPicPr>
            <a:picLocks noChangeAspect="1"/>
          </p:cNvPicPr>
          <p:nvPr/>
        </p:nvPicPr>
        <p:blipFill>
          <a:blip r:embed="rId3"/>
          <a:stretch>
            <a:fillRect/>
          </a:stretch>
        </p:blipFill>
        <p:spPr>
          <a:xfrm>
            <a:off x="9745665" y="6368577"/>
            <a:ext cx="2140265" cy="297553"/>
          </a:xfrm>
          <a:prstGeom prst="rect">
            <a:avLst/>
          </a:prstGeom>
        </p:spPr>
      </p:pic>
      <p:sp>
        <p:nvSpPr>
          <p:cNvPr id="7" name="TextBox 6"/>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2019 Splunk Inc.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Last Slide">
    <p:bg>
      <p:bgRef idx="1001">
        <a:schemeClr val="bg1"/>
      </p:bgRef>
    </p:bg>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04" y="283"/>
            <a:ext cx="12190992" cy="6857433"/>
          </a:xfrm>
          <a:prstGeom prst="rect">
            <a:avLst/>
          </a:prstGeom>
        </p:spPr>
      </p:pic>
      <p:sp>
        <p:nvSpPr>
          <p:cNvPr id="3" name="Title 2"/>
          <p:cNvSpPr>
            <a:spLocks noGrp="1"/>
          </p:cNvSpPr>
          <p:nvPr>
            <p:ph type="title" hasCustomPrompt="1"/>
          </p:nvPr>
        </p:nvSpPr>
        <p:spPr bwMode="ltGray">
          <a:xfrm>
            <a:off x="639744" y="2224810"/>
            <a:ext cx="5904883" cy="2408378"/>
          </a:xfrm>
        </p:spPr>
        <p:txBody>
          <a:bodyPr anchor="t"/>
          <a:lstStyle>
            <a:lvl1pPr algn="l">
              <a:defRPr sz="6000" b="0"/>
            </a:lvl1pPr>
          </a:lstStyle>
          <a:p>
            <a:r>
              <a:rPr lang="en-US" dirty="0"/>
              <a:t>Thank You</a:t>
            </a:r>
          </a:p>
        </p:txBody>
      </p:sp>
      <p:sp>
        <p:nvSpPr>
          <p:cNvPr id="4" name="TextBox 3"/>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2019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Forward-Looking Statements">
    <p:spTree>
      <p:nvGrpSpPr>
        <p:cNvPr id="1" name=""/>
        <p:cNvGrpSpPr/>
        <p:nvPr/>
      </p:nvGrpSpPr>
      <p:grpSpPr>
        <a:xfrm>
          <a:off x="0" y="0"/>
          <a:ext cx="0" cy="0"/>
          <a:chOff x="0" y="0"/>
          <a:chExt cx="0" cy="0"/>
        </a:xfrm>
      </p:grpSpPr>
      <p:sp>
        <p:nvSpPr>
          <p:cNvPr id="2" name="TextBox 1"/>
          <p:cNvSpPr txBox="1"/>
          <p:nvPr/>
        </p:nvSpPr>
        <p:spPr>
          <a:xfrm>
            <a:off x="1238646" y="1231498"/>
            <a:ext cx="9843045" cy="4247958"/>
          </a:xfrm>
          <a:prstGeom prst="rect">
            <a:avLst/>
          </a:prstGeom>
          <a:noFill/>
        </p:spPr>
        <p:txBody>
          <a:bodyPr wrap="square" lIns="0" tIns="201168" rIns="0" bIns="0" rtlCol="0">
            <a:spAutoFit/>
          </a:bodyPr>
          <a:lstStyle/>
          <a:p>
            <a:pPr marL="0" marR="0" lvl="0" indent="0" algn="l" defTabSz="914400" rtl="0" eaLnBrk="1" fontAlgn="auto" latinLnBrk="0" hangingPunct="1">
              <a:lnSpc>
                <a:spcPct val="114000"/>
              </a:lnSpc>
              <a:spcBef>
                <a:spcPts val="0"/>
              </a:spcBef>
              <a:spcAft>
                <a:spcPts val="1200"/>
              </a:spcAft>
              <a:buClrTx/>
              <a:buSzTx/>
              <a:buFontTx/>
              <a:buNone/>
              <a:tabLst/>
              <a:defRPr/>
            </a:pPr>
            <a:r>
              <a:rPr lang="en-US" sz="1600" dirty="0"/>
              <a:t>During the course of this presentation, we may make forward-looking statements regarding future events or the expected performance of the company. We caution you that such statements reflect our current</a:t>
            </a:r>
            <a:r>
              <a:rPr lang="en-US" sz="1600" baseline="0" dirty="0"/>
              <a:t> e</a:t>
            </a:r>
            <a:r>
              <a:rPr lang="en-US" sz="1600" dirty="0"/>
              <a:t>xpectations and estimates based on factors currently known to us and that actual events or results could differ materially. For important factors that may cause actual results to differ from those contained in our forward-looking statements, please review our filings with the SEC.  </a:t>
            </a:r>
          </a:p>
          <a:p>
            <a:pPr marL="0" marR="0" lvl="0" indent="0" algn="l" defTabSz="914400" rtl="0" eaLnBrk="1" fontAlgn="auto" latinLnBrk="0" hangingPunct="1">
              <a:lnSpc>
                <a:spcPct val="114000"/>
              </a:lnSpc>
              <a:spcBef>
                <a:spcPts val="0"/>
              </a:spcBef>
              <a:spcAft>
                <a:spcPts val="1200"/>
              </a:spcAft>
              <a:buClrTx/>
              <a:buSzTx/>
              <a:buFontTx/>
              <a:buNone/>
              <a:tabLst/>
              <a:defRPr/>
            </a:pPr>
            <a:r>
              <a:rPr lang="en-US" sz="1600" dirty="0"/>
              <a:t>The forward-looking statements made in this presentation are being made as of the time and date of its live presentation. If reviewed after its live presentation, this presentation may not contain current or accurate information. We do not assume any obligation to update any forward-looking statements we may make. In addition, any information about our roadmap outlines our general product direction and is subject to change at any time without notice. It is for informational purposes only and shall not be incorporated into any contract or other commitment. Splunk undertakes no obligation either to develop the features or functionality described or to include any such feature or functionality in a future release.</a:t>
            </a:r>
          </a:p>
          <a:p>
            <a:pPr>
              <a:lnSpc>
                <a:spcPct val="114000"/>
              </a:lnSpc>
              <a:spcAft>
                <a:spcPts val="1200"/>
              </a:spcAft>
            </a:pPr>
            <a:r>
              <a:rPr lang="en-US" sz="1050" dirty="0"/>
              <a:t>Splunk, Splunk&gt;, Listen to Your Data, The Engine for Machine Data, Splunk Cloud, Splunk Light and SPL are trademarks and registered trademarks of Splunk Inc. in the United States and other countries. All other brand names, product names, or trademarks belong to their respective owners. © 2017 Splunk Inc. All rights reserved.</a:t>
            </a:r>
          </a:p>
        </p:txBody>
      </p:sp>
      <p:sp>
        <p:nvSpPr>
          <p:cNvPr id="11" name="Title 1"/>
          <p:cNvSpPr txBox="1">
            <a:spLocks/>
          </p:cNvSpPr>
          <p:nvPr/>
        </p:nvSpPr>
        <p:spPr>
          <a:xfrm>
            <a:off x="456063" y="310394"/>
            <a:ext cx="11279874" cy="443586"/>
          </a:xfrm>
          <a:prstGeom prst="rect">
            <a:avLst/>
          </a:prstGeom>
        </p:spPr>
        <p:txBody>
          <a:bodyPr vert="horz" lIns="0" tIns="82296" rIns="0" bIns="0" rtlCol="0" anchor="t" anchorCtr="0">
            <a:noAutofit/>
          </a:bodyPr>
          <a:lstStyle>
            <a:lvl1pPr algn="ctr" defTabSz="914400" rtl="0" eaLnBrk="1" latinLnBrk="0" hangingPunct="1">
              <a:lnSpc>
                <a:spcPct val="86000"/>
              </a:lnSpc>
              <a:spcBef>
                <a:spcPct val="0"/>
              </a:spcBef>
              <a:buNone/>
              <a:tabLst>
                <a:tab pos="3602038" algn="l"/>
              </a:tabLst>
              <a:defRPr sz="3600" b="1" kern="1200">
                <a:solidFill>
                  <a:schemeClr val="tx1"/>
                </a:solidFill>
                <a:latin typeface="+mj-lt"/>
                <a:ea typeface="+mj-ea"/>
                <a:cs typeface="+mj-cs"/>
              </a:defRPr>
            </a:lvl1pPr>
          </a:lstStyle>
          <a:p>
            <a:r>
              <a:rPr lang="en-US" dirty="0"/>
              <a:t>Forward-Looking Statements</a:t>
            </a:r>
          </a:p>
        </p:txBody>
      </p:sp>
      <p:sp>
        <p:nvSpPr>
          <p:cNvPr id="4" name="TextBox 3"/>
          <p:cNvSpPr txBox="1"/>
          <p:nvPr/>
        </p:nvSpPr>
        <p:spPr>
          <a:xfrm>
            <a:off x="1311517" y="-385813"/>
            <a:ext cx="9568966" cy="369332"/>
          </a:xfrm>
          <a:prstGeom prst="rect">
            <a:avLst/>
          </a:prstGeom>
          <a:noFill/>
        </p:spPr>
        <p:txBody>
          <a:bodyPr wrap="none" lIns="0" tIns="0" rIns="0" bIns="0" rtlCol="0">
            <a:spAutoFit/>
          </a:bodyPr>
          <a:lstStyle/>
          <a:p>
            <a:pPr algn="ctr"/>
            <a:r>
              <a:rPr lang="en-US" sz="2400" b="1" dirty="0">
                <a:solidFill>
                  <a:srgbClr val="C00000"/>
                </a:solidFill>
              </a:rPr>
              <a:t>THIS SLIDE IS REQUIRED FOR</a:t>
            </a:r>
            <a:r>
              <a:rPr lang="en-US" sz="2400" b="1" baseline="0" dirty="0">
                <a:solidFill>
                  <a:srgbClr val="C00000"/>
                </a:solidFill>
              </a:rPr>
              <a:t> ALL 3</a:t>
            </a:r>
            <a:r>
              <a:rPr lang="en-US" sz="2400" b="1" baseline="30000" dirty="0">
                <a:solidFill>
                  <a:srgbClr val="C00000"/>
                </a:solidFill>
              </a:rPr>
              <a:t>RD</a:t>
            </a:r>
            <a:r>
              <a:rPr lang="en-US" sz="2400" b="1" baseline="0" dirty="0">
                <a:solidFill>
                  <a:srgbClr val="C00000"/>
                </a:solidFill>
              </a:rPr>
              <a:t> PARTY PRESENTATIONS.</a:t>
            </a:r>
            <a:endParaRPr lang="en-US" sz="2400" b="1" dirty="0">
              <a:solidFill>
                <a:srgbClr val="C00000"/>
              </a:solidFill>
            </a:endParaRPr>
          </a:p>
        </p:txBody>
      </p:sp>
      <p:sp>
        <p:nvSpPr>
          <p:cNvPr id="3" name="TextBox 2"/>
          <p:cNvSpPr txBox="1"/>
          <p:nvPr/>
        </p:nvSpPr>
        <p:spPr>
          <a:xfrm>
            <a:off x="-1" y="7436222"/>
            <a:ext cx="5943602" cy="3600986"/>
          </a:xfrm>
          <a:prstGeom prst="rect">
            <a:avLst/>
          </a:prstGeom>
          <a:noFill/>
        </p:spPr>
        <p:txBody>
          <a:bodyPr wrap="square" lIns="0" tIns="0" rIns="0" bIns="0" rtlCol="0">
            <a:spAutoFit/>
          </a:bodyPr>
          <a:lstStyle/>
          <a:p>
            <a:r>
              <a:rPr lang="en-US" b="1" i="0" dirty="0">
                <a:effectLst/>
              </a:rPr>
              <a:t>Presentations to Third-Parties </a:t>
            </a:r>
            <a:r>
              <a:rPr lang="en-US" b="0" i="0" dirty="0">
                <a:effectLst/>
              </a:rPr>
              <a:t>(i.e., non-Splunkers)</a:t>
            </a:r>
            <a:endParaRPr lang="en-US" b="0" i="0" dirty="0"/>
          </a:p>
          <a:p>
            <a:pPr marL="285750" lvl="0" indent="-285750">
              <a:buFont typeface="Arial" charset="0"/>
              <a:buChar char="•"/>
            </a:pPr>
            <a:r>
              <a:rPr lang="en-US" b="0" i="0" dirty="0">
                <a:effectLst/>
              </a:rPr>
              <a:t>When presenting to third</a:t>
            </a:r>
            <a:r>
              <a:rPr lang="en-US" b="0" i="0" baseline="0" dirty="0">
                <a:effectLst/>
              </a:rPr>
              <a:t> parties, this </a:t>
            </a:r>
            <a:r>
              <a:rPr lang="en-US" b="0" i="0" dirty="0">
                <a:effectLst/>
              </a:rPr>
              <a:t>slide must</a:t>
            </a:r>
            <a:r>
              <a:rPr lang="en-US" b="0" i="0" baseline="0" dirty="0">
                <a:effectLst/>
              </a:rPr>
              <a:t> be included immediately after the title slide.</a:t>
            </a:r>
            <a:endParaRPr lang="en-US" sz="1800" b="0" i="0" kern="1200" dirty="0">
              <a:solidFill>
                <a:schemeClr val="tx1"/>
              </a:solidFill>
              <a:effectLst/>
              <a:latin typeface="+mn-lt"/>
              <a:ea typeface="+mn-ea"/>
              <a:cs typeface="+mn-cs"/>
            </a:endParaRPr>
          </a:p>
          <a:p>
            <a:pPr marL="285750" lvl="0" indent="-285750">
              <a:buFont typeface="Arial" charset="0"/>
              <a:buChar char="•"/>
            </a:pPr>
            <a:r>
              <a:rPr lang="en-US" sz="1800" b="0" i="0" kern="1200" dirty="0">
                <a:solidFill>
                  <a:schemeClr val="tx1"/>
                </a:solidFill>
                <a:effectLst/>
                <a:latin typeface="+mn-lt"/>
                <a:ea typeface="+mn-ea"/>
                <a:cs typeface="+mn-cs"/>
              </a:rPr>
              <a:t>O</a:t>
            </a:r>
            <a:r>
              <a:rPr lang="en-US" b="0" i="0" dirty="0">
                <a:effectLst/>
              </a:rPr>
              <a:t>nly share confidential information on a “need-to-know” basis and make sure the audience members are bound by non-disclosure or confidentiality agreements. </a:t>
            </a:r>
          </a:p>
          <a:p>
            <a:pPr marL="285750" lvl="0" indent="-285750">
              <a:buFont typeface="Arial" charset="0"/>
              <a:buChar char="•"/>
            </a:pPr>
            <a:r>
              <a:rPr lang="en-US" sz="1800" b="0" i="0" dirty="0">
                <a:effectLst/>
              </a:rPr>
              <a:t>Before disclosing any customer or other third party names, logos or use cases, confirm with Marketing that we have the right consents.</a:t>
            </a:r>
            <a:r>
              <a:rPr lang="en-US" b="0" i="0" dirty="0">
                <a:effectLst/>
              </a:rPr>
              <a:t> </a:t>
            </a:r>
          </a:p>
          <a:p>
            <a:pPr marL="285750" lvl="0" indent="-285750">
              <a:buFont typeface="Arial" charset="0"/>
              <a:buChar char="•"/>
            </a:pPr>
            <a:r>
              <a:rPr lang="en-US" sz="1800" b="0" i="0" dirty="0">
                <a:effectLst/>
              </a:rPr>
              <a:t>Don’t bash the competition. If making comparisons between Splunk and our competitors, stick to the facts.</a:t>
            </a:r>
            <a:r>
              <a:rPr lang="en-US" b="0" i="0" dirty="0">
                <a:effectLst/>
              </a:rPr>
              <a:t> </a:t>
            </a:r>
          </a:p>
          <a:p>
            <a:pPr marL="285750" lvl="0" indent="-285750">
              <a:buFont typeface="Arial" charset="0"/>
              <a:buChar char="•"/>
            </a:pPr>
            <a:r>
              <a:rPr lang="en-US" sz="1800" b="0" i="0" dirty="0">
                <a:effectLst/>
              </a:rPr>
              <a:t>Make sure all statements are not overstated and are supported by facts.</a:t>
            </a:r>
            <a:r>
              <a:rPr lang="en-US" b="0" i="0" dirty="0">
                <a:effectLst/>
              </a:rPr>
              <a:t> </a:t>
            </a:r>
          </a:p>
        </p:txBody>
      </p:sp>
      <p:sp>
        <p:nvSpPr>
          <p:cNvPr id="6" name="TextBox 5"/>
          <p:cNvSpPr txBox="1"/>
          <p:nvPr/>
        </p:nvSpPr>
        <p:spPr>
          <a:xfrm>
            <a:off x="6508376" y="7436222"/>
            <a:ext cx="5943602" cy="2492990"/>
          </a:xfrm>
          <a:prstGeom prst="rect">
            <a:avLst/>
          </a:prstGeom>
          <a:noFill/>
        </p:spPr>
        <p:txBody>
          <a:bodyPr wrap="square" lIns="0" tIns="0" rIns="0" bIns="0" rtlCol="0">
            <a:spAutoFit/>
          </a:bodyPr>
          <a:lstStyle/>
          <a:p>
            <a:pPr lvl="0"/>
            <a:r>
              <a:rPr lang="en-US" sz="1800" b="1" kern="1200" dirty="0">
                <a:solidFill>
                  <a:schemeClr val="tx1"/>
                </a:solidFill>
                <a:effectLst/>
                <a:latin typeface="+mn-lt"/>
                <a:ea typeface="+mn-ea"/>
                <a:cs typeface="+mn-cs"/>
              </a:rPr>
              <a:t>Confidential</a:t>
            </a:r>
            <a:r>
              <a:rPr lang="en-US" sz="1800" b="1" kern="1200" baseline="0" dirty="0">
                <a:solidFill>
                  <a:schemeClr val="tx1"/>
                </a:solidFill>
                <a:effectLst/>
                <a:latin typeface="+mn-lt"/>
                <a:ea typeface="+mn-ea"/>
                <a:cs typeface="+mn-cs"/>
              </a:rPr>
              <a:t> Information</a:t>
            </a:r>
            <a:endParaRPr lang="en-US" sz="1800" b="1" kern="1200" dirty="0">
              <a:solidFill>
                <a:schemeClr val="tx1"/>
              </a:solidFill>
              <a:effectLst/>
              <a:latin typeface="+mn-lt"/>
              <a:ea typeface="+mn-ea"/>
              <a:cs typeface="+mn-cs"/>
            </a:endParaRPr>
          </a:p>
          <a:p>
            <a:pPr marL="285750" lvl="0" indent="-285750">
              <a:buFont typeface="Arial" charset="0"/>
              <a:buChar char="•"/>
            </a:pPr>
            <a:r>
              <a:rPr lang="en-US" sz="1800" kern="1200" dirty="0">
                <a:solidFill>
                  <a:schemeClr val="tx1"/>
                </a:solidFill>
                <a:effectLst/>
                <a:latin typeface="+mn-lt"/>
                <a:ea typeface="+mn-ea"/>
                <a:cs typeface="+mn-cs"/>
              </a:rPr>
              <a:t>I</a:t>
            </a:r>
            <a:r>
              <a:rPr lang="en-US" dirty="0">
                <a:effectLst/>
              </a:rPr>
              <a:t>f the presentation contains confidential information, a confidentiality notice must appear on every slide.</a:t>
            </a:r>
            <a:r>
              <a:rPr lang="en-US" baseline="0" dirty="0">
                <a:effectLst/>
              </a:rPr>
              <a:t> Please contact </a:t>
            </a:r>
            <a:r>
              <a:rPr lang="en-US" baseline="0" dirty="0">
                <a:effectLst/>
                <a:hlinkClick r:id="rId2"/>
              </a:rPr>
              <a:t>powerpoint@splunk.com</a:t>
            </a:r>
            <a:r>
              <a:rPr lang="en-US" baseline="0" dirty="0">
                <a:effectLst/>
              </a:rPr>
              <a:t> for help implementing this notice: Confidential information. Do not distribute.</a:t>
            </a:r>
            <a:endParaRPr lang="en-US" dirty="0">
              <a:effectLst/>
            </a:endParaRPr>
          </a:p>
          <a:p>
            <a:pPr marL="285750" indent="-285750">
              <a:buFont typeface="Arial" charset="0"/>
              <a:buChar char="•"/>
            </a:pPr>
            <a:r>
              <a:rPr lang="en-US" dirty="0">
                <a:effectLst/>
              </a:rPr>
              <a:t>Examples of confidential information:</a:t>
            </a:r>
            <a:r>
              <a:rPr lang="en-US" baseline="0" dirty="0">
                <a:effectLst/>
              </a:rPr>
              <a:t>  </a:t>
            </a:r>
            <a:r>
              <a:rPr lang="en-US" dirty="0">
                <a:effectLst/>
              </a:rPr>
              <a:t>financial results, strategic business and marketing plans, product launches and roadmaps, customer lists and use cases. </a:t>
            </a:r>
          </a:p>
        </p:txBody>
      </p:sp>
      <p:sp>
        <p:nvSpPr>
          <p:cNvPr id="5" name="TextBox 4"/>
          <p:cNvSpPr txBox="1"/>
          <p:nvPr/>
        </p:nvSpPr>
        <p:spPr>
          <a:xfrm>
            <a:off x="3753568" y="6979024"/>
            <a:ext cx="4631076" cy="369332"/>
          </a:xfrm>
          <a:prstGeom prst="rect">
            <a:avLst/>
          </a:prstGeom>
          <a:noFill/>
        </p:spPr>
        <p:txBody>
          <a:bodyPr wrap="none" lIns="0" tIns="0" rIns="0" bIns="0" rtlCol="0">
            <a:spAutoFit/>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b="1" i="0">
                <a:solidFill>
                  <a:srgbClr val="C00000"/>
                </a:solidFill>
              </a:rPr>
              <a:t>NOTICE </a:t>
            </a:r>
            <a:r>
              <a:rPr lang="en-US" sz="2400" b="1" i="0" baseline="0">
                <a:solidFill>
                  <a:srgbClr val="C00000"/>
                </a:solidFill>
              </a:rPr>
              <a:t>FROM SPLUNK</a:t>
            </a:r>
            <a:r>
              <a:rPr lang="en-US" sz="2400" b="1" i="0">
                <a:solidFill>
                  <a:srgbClr val="C00000"/>
                </a:solidFill>
              </a:rPr>
              <a:t> LEGAL</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p:cSld name="Grid">
    <p:spTree>
      <p:nvGrpSpPr>
        <p:cNvPr id="1" name=""/>
        <p:cNvGrpSpPr/>
        <p:nvPr/>
      </p:nvGrpSpPr>
      <p:grpSpPr>
        <a:xfrm>
          <a:off x="0" y="0"/>
          <a:ext cx="0" cy="0"/>
          <a:chOff x="0" y="0"/>
          <a:chExt cx="0" cy="0"/>
        </a:xfrm>
      </p:grpSpPr>
      <p:grpSp>
        <p:nvGrpSpPr>
          <p:cNvPr id="99" name="Group 98"/>
          <p:cNvGrpSpPr/>
          <p:nvPr/>
        </p:nvGrpSpPr>
        <p:grpSpPr bwMode="blackGray">
          <a:xfrm>
            <a:off x="-7" y="0"/>
            <a:ext cx="12192008" cy="6858003"/>
            <a:chOff x="-7" y="0"/>
            <a:chExt cx="12192008" cy="6858003"/>
          </a:xfrm>
        </p:grpSpPr>
        <p:grpSp>
          <p:nvGrpSpPr>
            <p:cNvPr id="100" name="Group 99"/>
            <p:cNvGrpSpPr/>
            <p:nvPr/>
          </p:nvGrpSpPr>
          <p:grpSpPr bwMode="blackGray">
            <a:xfrm>
              <a:off x="-7" y="0"/>
              <a:ext cx="12192008" cy="6858003"/>
              <a:chOff x="-7" y="0"/>
              <a:chExt cx="12192008" cy="6858003"/>
            </a:xfrm>
            <a:solidFill>
              <a:srgbClr val="7030A0">
                <a:alpha val="10000"/>
              </a:srgbClr>
            </a:solidFill>
          </p:grpSpPr>
          <p:sp>
            <p:nvSpPr>
              <p:cNvPr id="141" name="Rectangle 140"/>
              <p:cNvSpPr/>
              <p:nvPr/>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42" name="Rectangle 141"/>
              <p:cNvSpPr/>
              <p:nvPr/>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43" name="Rectangle 142"/>
              <p:cNvSpPr/>
              <p:nvPr/>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44" name="Rectangle 143"/>
              <p:cNvSpPr/>
              <p:nvPr/>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45" name="Rectangle 144"/>
              <p:cNvSpPr/>
              <p:nvPr/>
            </p:nvSpPr>
            <p:spPr bwMode="blackGray">
              <a:xfrm rot="5400000">
                <a:off x="5872035" y="-4223457"/>
                <a:ext cx="447930"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grpSp>
          <p:nvGrpSpPr>
            <p:cNvPr id="101" name="Group 100"/>
            <p:cNvGrpSpPr/>
            <p:nvPr/>
          </p:nvGrpSpPr>
          <p:grpSpPr bwMode="blackGray">
            <a:xfrm>
              <a:off x="456062" y="304801"/>
              <a:ext cx="11279875" cy="5599075"/>
              <a:chOff x="0" y="304801"/>
              <a:chExt cx="12192000" cy="5599075"/>
            </a:xfrm>
          </p:grpSpPr>
          <p:cxnSp>
            <p:nvCxnSpPr>
              <p:cNvPr id="115" name="Straight Connector 114"/>
              <p:cNvCxnSpPr/>
              <p:nvPr/>
            </p:nvCxnSpPr>
            <p:spPr bwMode="blackGray">
              <a:xfrm>
                <a:off x="0" y="52876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p:nvCxnSpPr>
            <p:spPr bwMode="blackGray">
              <a:xfrm>
                <a:off x="0" y="30480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p:cNvCxnSpPr/>
              <p:nvPr/>
            </p:nvCxnSpPr>
            <p:spPr bwMode="blackGray">
              <a:xfrm>
                <a:off x="0" y="75272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bwMode="blackGray">
              <a:xfrm>
                <a:off x="0" y="97669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bwMode="blackGray">
              <a:xfrm>
                <a:off x="0" y="120065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p:nvCxnSpPr>
            <p:spPr bwMode="blackGray">
              <a:xfrm>
                <a:off x="0" y="142461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p:nvCxnSpPr>
            <p:spPr bwMode="blackGray">
              <a:xfrm>
                <a:off x="0" y="164857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p:nvCxnSpPr>
            <p:spPr bwMode="blackGray">
              <a:xfrm>
                <a:off x="0" y="187254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p:nvCxnSpPr>
            <p:spPr bwMode="blackGray">
              <a:xfrm>
                <a:off x="0" y="209650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p:nvCxnSpPr>
            <p:spPr bwMode="blackGray">
              <a:xfrm>
                <a:off x="0" y="232046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p:nvCxnSpPr>
            <p:spPr bwMode="blackGray">
              <a:xfrm>
                <a:off x="0" y="254443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p:nvCxnSpPr>
            <p:spPr bwMode="blackGray">
              <a:xfrm>
                <a:off x="0" y="299235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p:nvCxnSpPr>
            <p:spPr bwMode="blackGray">
              <a:xfrm>
                <a:off x="0" y="276839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p:nvCxnSpPr>
            <p:spPr bwMode="blackGray">
              <a:xfrm>
                <a:off x="0" y="344028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p:nvPr/>
            </p:nvCxnSpPr>
            <p:spPr bwMode="blackGray">
              <a:xfrm>
                <a:off x="0" y="321632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p:nvPr/>
            </p:nvCxnSpPr>
            <p:spPr bwMode="blackGray">
              <a:xfrm>
                <a:off x="0" y="366424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p:cNvCxnSpPr/>
              <p:nvPr/>
            </p:nvCxnSpPr>
            <p:spPr bwMode="blackGray">
              <a:xfrm>
                <a:off x="0" y="388820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p:nvCxnSpPr>
            <p:spPr bwMode="blackGray">
              <a:xfrm>
                <a:off x="0" y="411217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bwMode="blackGray">
              <a:xfrm>
                <a:off x="0" y="433613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bwMode="blackGray">
              <a:xfrm>
                <a:off x="0" y="456009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bwMode="blackGray">
              <a:xfrm>
                <a:off x="0" y="478406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p:nvCxnSpPr>
            <p:spPr bwMode="blackGray">
              <a:xfrm>
                <a:off x="0" y="500802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bwMode="blackGray">
              <a:xfrm>
                <a:off x="0" y="523198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p:nvCxnSpPr>
            <p:spPr bwMode="blackGray">
              <a:xfrm>
                <a:off x="0" y="545595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p:nvPr/>
            </p:nvCxnSpPr>
            <p:spPr bwMode="blackGray">
              <a:xfrm>
                <a:off x="0" y="590387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p:nvPr/>
            </p:nvCxnSpPr>
            <p:spPr bwMode="blackGray">
              <a:xfrm>
                <a:off x="0" y="567991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02" name="Group 101"/>
            <p:cNvGrpSpPr/>
            <p:nvPr/>
          </p:nvGrpSpPr>
          <p:grpSpPr bwMode="blackGray">
            <a:xfrm>
              <a:off x="456062" y="304801"/>
              <a:ext cx="11277720" cy="5599075"/>
              <a:chOff x="456062" y="304801"/>
              <a:chExt cx="11277720" cy="5817450"/>
            </a:xfrm>
          </p:grpSpPr>
          <p:sp>
            <p:nvSpPr>
              <p:cNvPr id="103" name="Rectangle 102"/>
              <p:cNvSpPr/>
              <p:nvPr/>
            </p:nvSpPr>
            <p:spPr bwMode="blackGray">
              <a:xfrm>
                <a:off x="7138185"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04" name="Rectangle 103"/>
              <p:cNvSpPr/>
              <p:nvPr/>
            </p:nvSpPr>
            <p:spPr bwMode="blackGray">
              <a:xfrm>
                <a:off x="5229007"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05" name="Rectangle 104"/>
              <p:cNvSpPr/>
              <p:nvPr/>
            </p:nvSpPr>
            <p:spPr bwMode="blackGray">
              <a:xfrm>
                <a:off x="4274418"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06" name="Rectangle 105"/>
              <p:cNvSpPr/>
              <p:nvPr/>
            </p:nvSpPr>
            <p:spPr bwMode="blackGray">
              <a:xfrm>
                <a:off x="3319829"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07" name="Rectangle 106"/>
              <p:cNvSpPr/>
              <p:nvPr/>
            </p:nvSpPr>
            <p:spPr bwMode="blackGray">
              <a:xfrm>
                <a:off x="2365240"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08" name="Rectangle 107"/>
              <p:cNvSpPr/>
              <p:nvPr/>
            </p:nvSpPr>
            <p:spPr bwMode="blackGray">
              <a:xfrm>
                <a:off x="1410651"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09" name="Rectangle 108"/>
              <p:cNvSpPr/>
              <p:nvPr/>
            </p:nvSpPr>
            <p:spPr bwMode="blackGray">
              <a:xfrm>
                <a:off x="45606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10" name="Rectangle 109"/>
              <p:cNvSpPr/>
              <p:nvPr/>
            </p:nvSpPr>
            <p:spPr bwMode="blackGray">
              <a:xfrm>
                <a:off x="6183596"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11" name="Rectangle 110"/>
              <p:cNvSpPr/>
              <p:nvPr/>
            </p:nvSpPr>
            <p:spPr bwMode="blackGray">
              <a:xfrm>
                <a:off x="8092774"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12" name="Rectangle 111"/>
              <p:cNvSpPr/>
              <p:nvPr/>
            </p:nvSpPr>
            <p:spPr bwMode="blackGray">
              <a:xfrm>
                <a:off x="9047363"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13" name="Rectangle 112"/>
              <p:cNvSpPr/>
              <p:nvPr/>
            </p:nvSpPr>
            <p:spPr bwMode="blackGray">
              <a:xfrm>
                <a:off x="1000195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14" name="Rectangle 113"/>
              <p:cNvSpPr/>
              <p:nvPr/>
            </p:nvSpPr>
            <p:spPr bwMode="blackGray">
              <a:xfrm>
                <a:off x="1095654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gr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Grid and text sizing">
    <p:spTree>
      <p:nvGrpSpPr>
        <p:cNvPr id="1" name=""/>
        <p:cNvGrpSpPr/>
        <p:nvPr/>
      </p:nvGrpSpPr>
      <p:grpSpPr>
        <a:xfrm>
          <a:off x="0" y="0"/>
          <a:ext cx="0" cy="0"/>
          <a:chOff x="0" y="0"/>
          <a:chExt cx="0" cy="0"/>
        </a:xfrm>
      </p:grpSpPr>
      <p:grpSp>
        <p:nvGrpSpPr>
          <p:cNvPr id="54" name="Group 53"/>
          <p:cNvGrpSpPr/>
          <p:nvPr/>
        </p:nvGrpSpPr>
        <p:grpSpPr bwMode="blackGray">
          <a:xfrm>
            <a:off x="-7" y="0"/>
            <a:ext cx="12192008" cy="6858003"/>
            <a:chOff x="-7" y="0"/>
            <a:chExt cx="12192008" cy="6858003"/>
          </a:xfrm>
        </p:grpSpPr>
        <p:grpSp>
          <p:nvGrpSpPr>
            <p:cNvPr id="55" name="Group 54"/>
            <p:cNvGrpSpPr/>
            <p:nvPr/>
          </p:nvGrpSpPr>
          <p:grpSpPr bwMode="blackGray">
            <a:xfrm>
              <a:off x="-7" y="0"/>
              <a:ext cx="12192008" cy="6858003"/>
              <a:chOff x="-7" y="0"/>
              <a:chExt cx="12192008" cy="6858003"/>
            </a:xfrm>
            <a:solidFill>
              <a:srgbClr val="7030A0">
                <a:alpha val="10000"/>
              </a:srgbClr>
            </a:solidFill>
          </p:grpSpPr>
          <p:sp>
            <p:nvSpPr>
              <p:cNvPr id="96" name="Rectangle 95"/>
              <p:cNvSpPr/>
              <p:nvPr/>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97" name="Rectangle 96"/>
              <p:cNvSpPr/>
              <p:nvPr/>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98" name="Rectangle 97"/>
              <p:cNvSpPr/>
              <p:nvPr/>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99" name="Rectangle 98"/>
              <p:cNvSpPr/>
              <p:nvPr/>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grpSp>
          <p:nvGrpSpPr>
            <p:cNvPr id="56" name="Group 55"/>
            <p:cNvGrpSpPr/>
            <p:nvPr/>
          </p:nvGrpSpPr>
          <p:grpSpPr bwMode="blackGray">
            <a:xfrm>
              <a:off x="456062" y="304801"/>
              <a:ext cx="11279875" cy="5599075"/>
              <a:chOff x="0" y="304801"/>
              <a:chExt cx="12192000" cy="5599075"/>
            </a:xfrm>
          </p:grpSpPr>
          <p:cxnSp>
            <p:nvCxnSpPr>
              <p:cNvPr id="70" name="Straight Connector 69"/>
              <p:cNvCxnSpPr/>
              <p:nvPr/>
            </p:nvCxnSpPr>
            <p:spPr bwMode="blackGray">
              <a:xfrm>
                <a:off x="0" y="52876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bwMode="blackGray">
              <a:xfrm>
                <a:off x="0" y="30480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bwMode="blackGray">
              <a:xfrm>
                <a:off x="0" y="75272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bwMode="blackGray">
              <a:xfrm>
                <a:off x="0" y="97669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bwMode="blackGray">
              <a:xfrm>
                <a:off x="0" y="120065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bwMode="blackGray">
              <a:xfrm>
                <a:off x="0" y="142461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bwMode="blackGray">
              <a:xfrm>
                <a:off x="0" y="164857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bwMode="blackGray">
              <a:xfrm>
                <a:off x="0" y="187254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bwMode="blackGray">
              <a:xfrm>
                <a:off x="0" y="209650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bwMode="blackGray">
              <a:xfrm>
                <a:off x="0" y="232046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bwMode="blackGray">
              <a:xfrm>
                <a:off x="0" y="254443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bwMode="blackGray">
              <a:xfrm>
                <a:off x="0" y="299235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bwMode="blackGray">
              <a:xfrm>
                <a:off x="0" y="276839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bwMode="blackGray">
              <a:xfrm>
                <a:off x="0" y="344028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bwMode="blackGray">
              <a:xfrm>
                <a:off x="0" y="321632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bwMode="blackGray">
              <a:xfrm>
                <a:off x="0" y="366424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bwMode="blackGray">
              <a:xfrm>
                <a:off x="0" y="388820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bwMode="blackGray">
              <a:xfrm>
                <a:off x="0" y="411217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bwMode="blackGray">
              <a:xfrm>
                <a:off x="0" y="433613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bwMode="blackGray">
              <a:xfrm>
                <a:off x="0" y="456009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bwMode="blackGray">
              <a:xfrm>
                <a:off x="0" y="478406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bwMode="blackGray">
              <a:xfrm>
                <a:off x="0" y="500802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bwMode="blackGray">
              <a:xfrm>
                <a:off x="0" y="523198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bwMode="blackGray">
              <a:xfrm>
                <a:off x="0" y="545595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bwMode="blackGray">
              <a:xfrm>
                <a:off x="0" y="590387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bwMode="blackGray">
              <a:xfrm>
                <a:off x="0" y="567991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57" name="Group 56"/>
            <p:cNvGrpSpPr/>
            <p:nvPr/>
          </p:nvGrpSpPr>
          <p:grpSpPr bwMode="blackGray">
            <a:xfrm>
              <a:off x="456062" y="304801"/>
              <a:ext cx="11277720" cy="5599075"/>
              <a:chOff x="456062" y="304801"/>
              <a:chExt cx="11277720" cy="5817450"/>
            </a:xfrm>
          </p:grpSpPr>
          <p:sp>
            <p:nvSpPr>
              <p:cNvPr id="58" name="Rectangle 57"/>
              <p:cNvSpPr/>
              <p:nvPr/>
            </p:nvSpPr>
            <p:spPr bwMode="blackGray">
              <a:xfrm>
                <a:off x="7138185"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59" name="Rectangle 58"/>
              <p:cNvSpPr/>
              <p:nvPr/>
            </p:nvSpPr>
            <p:spPr bwMode="blackGray">
              <a:xfrm>
                <a:off x="5229007"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0" name="Rectangle 59"/>
              <p:cNvSpPr/>
              <p:nvPr/>
            </p:nvSpPr>
            <p:spPr bwMode="blackGray">
              <a:xfrm>
                <a:off x="4274418"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1" name="Rectangle 60"/>
              <p:cNvSpPr/>
              <p:nvPr/>
            </p:nvSpPr>
            <p:spPr bwMode="blackGray">
              <a:xfrm>
                <a:off x="3319829"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2" name="Rectangle 61"/>
              <p:cNvSpPr/>
              <p:nvPr/>
            </p:nvSpPr>
            <p:spPr bwMode="blackGray">
              <a:xfrm>
                <a:off x="2365240"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3" name="Rectangle 62"/>
              <p:cNvSpPr/>
              <p:nvPr/>
            </p:nvSpPr>
            <p:spPr bwMode="blackGray">
              <a:xfrm>
                <a:off x="1410651"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4" name="Rectangle 63"/>
              <p:cNvSpPr/>
              <p:nvPr/>
            </p:nvSpPr>
            <p:spPr bwMode="blackGray">
              <a:xfrm>
                <a:off x="45606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5" name="Rectangle 64"/>
              <p:cNvSpPr/>
              <p:nvPr/>
            </p:nvSpPr>
            <p:spPr bwMode="blackGray">
              <a:xfrm>
                <a:off x="6183596"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6" name="Rectangle 65"/>
              <p:cNvSpPr/>
              <p:nvPr/>
            </p:nvSpPr>
            <p:spPr bwMode="blackGray">
              <a:xfrm>
                <a:off x="8092774"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7" name="Rectangle 66"/>
              <p:cNvSpPr/>
              <p:nvPr/>
            </p:nvSpPr>
            <p:spPr bwMode="blackGray">
              <a:xfrm>
                <a:off x="9047363"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8" name="Rectangle 67"/>
              <p:cNvSpPr/>
              <p:nvPr/>
            </p:nvSpPr>
            <p:spPr bwMode="blackGray">
              <a:xfrm>
                <a:off x="1000195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9" name="Rectangle 68"/>
              <p:cNvSpPr/>
              <p:nvPr/>
            </p:nvSpPr>
            <p:spPr bwMode="blackGray">
              <a:xfrm>
                <a:off x="1095654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grpSp>
      <p:sp>
        <p:nvSpPr>
          <p:cNvPr id="3" name="TextBox 2"/>
          <p:cNvSpPr txBox="1"/>
          <p:nvPr/>
        </p:nvSpPr>
        <p:spPr>
          <a:xfrm>
            <a:off x="347239" y="254642"/>
            <a:ext cx="2431115" cy="400110"/>
          </a:xfrm>
          <a:prstGeom prst="rect">
            <a:avLst/>
          </a:prstGeom>
          <a:noFill/>
        </p:spPr>
        <p:txBody>
          <a:bodyPr wrap="none" rtlCol="0">
            <a:spAutoFit/>
          </a:bodyPr>
          <a:lstStyle/>
          <a:p>
            <a:r>
              <a:rPr lang="en-US" sz="2000"/>
              <a:t>Grid</a:t>
            </a:r>
            <a:r>
              <a:rPr lang="en-US" sz="2000" baseline="0"/>
              <a:t> and Text sizing</a:t>
            </a:r>
            <a:endParaRPr lang="en-US" sz="2000" dirty="0"/>
          </a:p>
        </p:txBody>
      </p:sp>
      <p:sp>
        <p:nvSpPr>
          <p:cNvPr id="52" name="TextBox 51"/>
          <p:cNvSpPr txBox="1"/>
          <p:nvPr/>
        </p:nvSpPr>
        <p:spPr>
          <a:xfrm>
            <a:off x="347239" y="1124694"/>
            <a:ext cx="11406418" cy="4082656"/>
          </a:xfrm>
          <a:prstGeom prst="rect">
            <a:avLst/>
          </a:prstGeom>
          <a:noFill/>
        </p:spPr>
        <p:txBody>
          <a:bodyPr wrap="square" rtlCol="0">
            <a:spAutoFit/>
          </a:bodyPr>
          <a:lstStyle/>
          <a:p>
            <a:pPr>
              <a:lnSpc>
                <a:spcPct val="95000"/>
              </a:lnSpc>
              <a:spcBef>
                <a:spcPts val="600"/>
              </a:spcBef>
              <a:spcAft>
                <a:spcPts val="300"/>
              </a:spcAft>
            </a:pPr>
            <a:r>
              <a:rPr lang="en-US" sz="6000" dirty="0"/>
              <a:t>Section Titles, 60pt,</a:t>
            </a:r>
            <a:r>
              <a:rPr lang="en-US" sz="6000" baseline="0" dirty="0"/>
              <a:t> Black</a:t>
            </a:r>
            <a:endParaRPr lang="en-US" sz="6000" dirty="0"/>
          </a:p>
          <a:p>
            <a:pPr>
              <a:lnSpc>
                <a:spcPct val="95000"/>
              </a:lnSpc>
              <a:spcBef>
                <a:spcPts val="600"/>
              </a:spcBef>
              <a:spcAft>
                <a:spcPts val="300"/>
              </a:spcAft>
            </a:pPr>
            <a:r>
              <a:rPr lang="en-US" sz="3600" b="1" dirty="0"/>
              <a:t>Page</a:t>
            </a:r>
            <a:r>
              <a:rPr lang="en-US" sz="3600" b="1" baseline="0" dirty="0"/>
              <a:t> Titles, 36pt, Bold, Black</a:t>
            </a:r>
          </a:p>
          <a:p>
            <a:pPr>
              <a:lnSpc>
                <a:spcPct val="95000"/>
              </a:lnSpc>
              <a:spcBef>
                <a:spcPts val="600"/>
              </a:spcBef>
              <a:spcAft>
                <a:spcPts val="300"/>
              </a:spcAft>
            </a:pPr>
            <a:r>
              <a:rPr lang="en-US" sz="2400" baseline="0" dirty="0">
                <a:solidFill>
                  <a:schemeClr val="accent3"/>
                </a:solidFill>
              </a:rPr>
              <a:t>Sub Titles, 24pt, Gray 80% Accent 3</a:t>
            </a:r>
          </a:p>
          <a:p>
            <a:pPr>
              <a:lnSpc>
                <a:spcPct val="95000"/>
              </a:lnSpc>
              <a:spcBef>
                <a:spcPts val="600"/>
              </a:spcBef>
              <a:spcAft>
                <a:spcPts val="300"/>
              </a:spcAft>
            </a:pPr>
            <a:endParaRPr lang="en-US" sz="2400" baseline="0" dirty="0">
              <a:solidFill>
                <a:schemeClr val="accent3"/>
              </a:solidFill>
            </a:endParaRPr>
          </a:p>
          <a:p>
            <a:pPr>
              <a:lnSpc>
                <a:spcPct val="95000"/>
              </a:lnSpc>
              <a:spcBef>
                <a:spcPts val="600"/>
              </a:spcBef>
              <a:spcAft>
                <a:spcPts val="300"/>
              </a:spcAft>
            </a:pPr>
            <a:r>
              <a:rPr lang="en-US" sz="2400" baseline="0" dirty="0"/>
              <a:t>Standard Text, 24pt, Black</a:t>
            </a:r>
          </a:p>
          <a:p>
            <a:pPr>
              <a:lnSpc>
                <a:spcPct val="95000"/>
              </a:lnSpc>
              <a:spcBef>
                <a:spcPts val="600"/>
              </a:spcBef>
              <a:spcAft>
                <a:spcPts val="300"/>
              </a:spcAft>
            </a:pPr>
            <a:r>
              <a:rPr lang="en-US" sz="2000" baseline="0" dirty="0"/>
              <a:t>Standard Text, 20pt, Black</a:t>
            </a:r>
          </a:p>
          <a:p>
            <a:pPr>
              <a:lnSpc>
                <a:spcPct val="95000"/>
              </a:lnSpc>
              <a:spcBef>
                <a:spcPts val="600"/>
              </a:spcBef>
              <a:spcAft>
                <a:spcPts val="300"/>
              </a:spcAft>
            </a:pPr>
            <a:r>
              <a:rPr lang="en-US" sz="1600" baseline="0" dirty="0"/>
              <a:t>Standard Text, 16pt, Black</a:t>
            </a:r>
          </a:p>
          <a:p>
            <a:endParaRPr lang="en-US" dirty="0"/>
          </a:p>
        </p:txBody>
      </p:sp>
      <p:sp>
        <p:nvSpPr>
          <p:cNvPr id="53" name="TextBox 52"/>
          <p:cNvSpPr txBox="1"/>
          <p:nvPr/>
        </p:nvSpPr>
        <p:spPr>
          <a:xfrm>
            <a:off x="427265" y="5566511"/>
            <a:ext cx="7508337" cy="461665"/>
          </a:xfrm>
          <a:prstGeom prst="rect">
            <a:avLst/>
          </a:prstGeom>
          <a:noFill/>
        </p:spPr>
        <p:txBody>
          <a:bodyPr wrap="none" rtlCol="0">
            <a:spAutoFit/>
          </a:bodyPr>
          <a:lstStyle/>
          <a:p>
            <a:r>
              <a:rPr lang="en-US" sz="2400" b="0" dirty="0"/>
              <a:t>Text</a:t>
            </a:r>
            <a:r>
              <a:rPr lang="en-US" sz="2400" b="0" baseline="0" dirty="0"/>
              <a:t> sizes:   </a:t>
            </a:r>
            <a:r>
              <a:rPr lang="en-US" sz="2400" b="0" dirty="0">
                <a:solidFill>
                  <a:schemeClr val="tx1"/>
                </a:solidFill>
              </a:rPr>
              <a:t>60    48     36     28     24     20    16   14</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DO NOT USE">
    <p:spTree>
      <p:nvGrpSpPr>
        <p:cNvPr id="1" name=""/>
        <p:cNvGrpSpPr/>
        <p:nvPr/>
      </p:nvGrpSpPr>
      <p:grpSpPr>
        <a:xfrm>
          <a:off x="0" y="0"/>
          <a:ext cx="0" cy="0"/>
          <a:chOff x="0" y="0"/>
          <a:chExt cx="0" cy="0"/>
        </a:xfrm>
      </p:grpSpPr>
      <p:sp>
        <p:nvSpPr>
          <p:cNvPr id="2" name="Rectangle 1"/>
          <p:cNvSpPr/>
          <p:nvPr/>
        </p:nvSpPr>
        <p:spPr bwMode="ltGray">
          <a:xfrm>
            <a:off x="672690" y="705853"/>
            <a:ext cx="10846620" cy="545431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52" name="TextBox 51"/>
          <p:cNvSpPr txBox="1"/>
          <p:nvPr/>
        </p:nvSpPr>
        <p:spPr bwMode="ltGray">
          <a:xfrm>
            <a:off x="1106424" y="2121991"/>
            <a:ext cx="9979152" cy="2723823"/>
          </a:xfrm>
          <a:prstGeom prst="rect">
            <a:avLst/>
          </a:prstGeom>
          <a:noFill/>
        </p:spPr>
        <p:txBody>
          <a:bodyPr wrap="square" rtlCol="0">
            <a:spAutoFit/>
          </a:bodyPr>
          <a:lstStyle/>
          <a:p>
            <a:pPr algn="ctr">
              <a:lnSpc>
                <a:spcPct val="95000"/>
              </a:lnSpc>
              <a:spcBef>
                <a:spcPts val="600"/>
              </a:spcBef>
              <a:spcAft>
                <a:spcPts val="300"/>
              </a:spcAft>
            </a:pPr>
            <a:r>
              <a:rPr lang="en-US" sz="6000" dirty="0">
                <a:solidFill>
                  <a:schemeClr val="bg1"/>
                </a:solidFill>
              </a:rPr>
              <a:t>All master slides after this are </a:t>
            </a:r>
            <a:r>
              <a:rPr lang="en-US" sz="6000" b="1" dirty="0">
                <a:solidFill>
                  <a:schemeClr val="bg1"/>
                </a:solidFill>
              </a:rPr>
              <a:t>not</a:t>
            </a:r>
            <a:r>
              <a:rPr lang="en-US" sz="6000" dirty="0">
                <a:solidFill>
                  <a:schemeClr val="bg1"/>
                </a:solidFill>
              </a:rPr>
              <a:t> part</a:t>
            </a:r>
            <a:r>
              <a:rPr lang="en-US" sz="6000" baseline="0" dirty="0">
                <a:solidFill>
                  <a:schemeClr val="bg1"/>
                </a:solidFill>
              </a:rPr>
              <a:t> of this template. </a:t>
            </a:r>
            <a:r>
              <a:rPr lang="en-US" sz="6000" dirty="0">
                <a:solidFill>
                  <a:schemeClr val="bg1"/>
                </a:solidFill>
              </a:rPr>
              <a:t>Please delete them.</a:t>
            </a:r>
            <a:endParaRPr lang="en-US" dirty="0">
              <a:solidFill>
                <a:schemeClr val="bg1"/>
              </a:solidFill>
            </a:endParaRPr>
          </a:p>
        </p:txBody>
      </p:sp>
      <p:sp>
        <p:nvSpPr>
          <p:cNvPr id="100" name="TextBox 99"/>
          <p:cNvSpPr txBox="1"/>
          <p:nvPr/>
        </p:nvSpPr>
        <p:spPr bwMode="ltGray">
          <a:xfrm>
            <a:off x="1382604" y="987011"/>
            <a:ext cx="9426792" cy="969496"/>
          </a:xfrm>
          <a:prstGeom prst="rect">
            <a:avLst/>
          </a:prstGeom>
          <a:noFill/>
        </p:spPr>
        <p:txBody>
          <a:bodyPr wrap="square" rtlCol="0">
            <a:spAutoFit/>
          </a:bodyPr>
          <a:lstStyle/>
          <a:p>
            <a:pPr algn="ctr">
              <a:lnSpc>
                <a:spcPct val="95000"/>
              </a:lnSpc>
              <a:spcBef>
                <a:spcPts val="600"/>
              </a:spcBef>
              <a:spcAft>
                <a:spcPts val="300"/>
              </a:spcAft>
            </a:pPr>
            <a:r>
              <a:rPr lang="en-US" sz="6000" b="1" dirty="0">
                <a:solidFill>
                  <a:schemeClr val="bg1"/>
                </a:solidFill>
              </a:rPr>
              <a:t>DO NOT USE</a:t>
            </a:r>
            <a:endParaRPr lang="en-US" b="1" dirty="0">
              <a:solidFill>
                <a:schemeClr val="bg1"/>
              </a:solidFill>
            </a:endParaRP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10"/>
          <p:cNvSpPr>
            <a:spLocks noGrp="1"/>
          </p:cNvSpPr>
          <p:nvPr>
            <p:ph sz="quarter" idx="14"/>
          </p:nvPr>
        </p:nvSpPr>
        <p:spPr>
          <a:xfrm>
            <a:off x="385118" y="1306933"/>
            <a:ext cx="11407959" cy="4742905"/>
          </a:xfrm>
          <a:prstGeom prst="rect">
            <a:avLst/>
          </a:prstGeom>
        </p:spPr>
        <p:txBody>
          <a:bodyPr lIns="51426" tIns="25713" rIns="51426" bIns="25713"/>
          <a:lstStyle>
            <a:lvl1pPr marL="308492" marR="0" indent="-308492" algn="l" defTabSz="979402" rtl="0" eaLnBrk="1" fontAlgn="auto" latinLnBrk="0" hangingPunct="1">
              <a:lnSpc>
                <a:spcPct val="100000"/>
              </a:lnSpc>
              <a:spcBef>
                <a:spcPts val="809"/>
              </a:spcBef>
              <a:spcAft>
                <a:spcPts val="0"/>
              </a:spcAft>
              <a:buClrTx/>
              <a:buSzPct val="80000"/>
              <a:buFontTx/>
              <a:buBlip>
                <a:blip r:embed="rId3"/>
              </a:buBlip>
              <a:tabLst/>
              <a:defRPr/>
            </a:lvl1pPr>
            <a:lvl2pPr marL="652334" marR="0" indent="-343841" algn="l" defTabSz="979402" rtl="0" eaLnBrk="1" fontAlgn="auto" latinLnBrk="0" hangingPunct="1">
              <a:lnSpc>
                <a:spcPct val="100000"/>
              </a:lnSpc>
              <a:spcBef>
                <a:spcPts val="0"/>
              </a:spcBef>
              <a:spcAft>
                <a:spcPts val="0"/>
              </a:spcAft>
              <a:buClrTx/>
              <a:buSzTx/>
              <a:buFont typeface="Calibri" pitchFamily="34" charset="0"/>
              <a:buChar char="–"/>
              <a:tabLst/>
              <a:defRPr/>
            </a:lvl2pPr>
            <a:lvl3pPr marL="854781" marR="0" indent="-190666" algn="l" defTabSz="979402" rtl="0" eaLnBrk="1" fontAlgn="auto" latinLnBrk="0" hangingPunct="1">
              <a:lnSpc>
                <a:spcPct val="100000"/>
              </a:lnSpc>
              <a:spcBef>
                <a:spcPts val="0"/>
              </a:spcBef>
              <a:spcAft>
                <a:spcPts val="0"/>
              </a:spcAft>
              <a:buClr>
                <a:srgbClr val="7F7F7F"/>
              </a:buClr>
              <a:buSzPct val="100000"/>
              <a:buFont typeface="Wingdings 3" pitchFamily="18" charset="2"/>
              <a:buChar char="ê"/>
              <a:tabLst/>
              <a:defRPr/>
            </a:lvl3pPr>
            <a:lvl4pPr marL="1233970" marR="0" indent="-367405" algn="l" defTabSz="979402" rtl="0" eaLnBrk="1" fontAlgn="auto" latinLnBrk="0" hangingPunct="1">
              <a:lnSpc>
                <a:spcPct val="100000"/>
              </a:lnSpc>
              <a:spcBef>
                <a:spcPts val="0"/>
              </a:spcBef>
              <a:spcAft>
                <a:spcPts val="0"/>
              </a:spcAft>
              <a:buClrTx/>
              <a:buSzTx/>
              <a:buFont typeface="Arial" pitchFamily="34" charset="0"/>
              <a:buChar char="–"/>
              <a:tabLst/>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Text Placeholder 10"/>
          <p:cNvSpPr txBox="1">
            <a:spLocks/>
          </p:cNvSpPr>
          <p:nvPr userDrawn="1"/>
        </p:nvSpPr>
        <p:spPr>
          <a:xfrm>
            <a:off x="225105" y="6654800"/>
            <a:ext cx="4419600" cy="152400"/>
          </a:xfrm>
          <a:prstGeom prst="rect">
            <a:avLst/>
          </a:prstGeom>
        </p:spPr>
        <p:txBody>
          <a:bodyPr lIns="0" tIns="0" rIns="0" bIns="0">
            <a:noAutofit/>
          </a:bodyPr>
          <a:lstStyle>
            <a:lvl1pPr marL="0" indent="0" eaLnBrk="1" hangingPunct="1">
              <a:spcBef>
                <a:spcPts val="675"/>
              </a:spcBef>
              <a:buSzPct val="80000"/>
              <a:buFont typeface="Arial" charset="0"/>
              <a:buNone/>
              <a:defRPr sz="700" spc="0">
                <a:solidFill>
                  <a:schemeClr val="bg1"/>
                </a:solidFill>
                <a:latin typeface="Gotham Book" pitchFamily="50" charset="0"/>
                <a:cs typeface="Gotham Book" pitchFamily="50" charset="0"/>
              </a:defRPr>
            </a:lvl1pPr>
            <a:lvl2pPr marL="542925" indent="-285750" eaLnBrk="1" hangingPunct="1">
              <a:buFont typeface="Calibri" charset="0"/>
              <a:buChar char="–"/>
              <a:defRPr sz="1900">
                <a:latin typeface="+mn-lt"/>
                <a:cs typeface="+mn-cs"/>
              </a:defRPr>
            </a:lvl2pPr>
            <a:lvl3pPr marL="711200" indent="-158750" eaLnBrk="1" hangingPunct="1">
              <a:buClr>
                <a:srgbClr val="7F7F7F"/>
              </a:buClr>
              <a:buSzPct val="100000"/>
              <a:buFont typeface="Wingdings 3" charset="0"/>
              <a:buChar char="ê"/>
              <a:defRPr>
                <a:latin typeface="+mn-lt"/>
                <a:cs typeface="+mn-cs"/>
              </a:defRPr>
            </a:lvl3pPr>
            <a:lvl4pPr marL="925513" indent="-204788" eaLnBrk="1" hangingPunct="1">
              <a:buFont typeface="Arial" charset="0"/>
              <a:buChar char="–"/>
              <a:defRPr>
                <a:latin typeface="+mn-lt"/>
                <a:cs typeface="+mn-cs"/>
              </a:defRPr>
            </a:lvl4pPr>
            <a:lvl5pPr marL="714375" indent="-66675" eaLnBrk="1" hangingPunct="1">
              <a:buClr>
                <a:srgbClr val="7F7F7F"/>
              </a:buClr>
              <a:buFont typeface="Wingdings 3" charset="0"/>
              <a:buChar char="ê"/>
              <a:defRPr>
                <a:latin typeface="+mn-lt"/>
                <a:cs typeface="+mn-cs"/>
              </a:defRPr>
            </a:lvl5pPr>
            <a:lvl6pPr marL="2244919" indent="-204084" defTabSz="816334">
              <a:spcBef>
                <a:spcPct val="20000"/>
              </a:spcBef>
              <a:buFont typeface="Arial" pitchFamily="34" charset="0"/>
              <a:buChar char="•"/>
              <a:defRPr sz="1800">
                <a:latin typeface="+mn-lt"/>
                <a:ea typeface="+mn-ea"/>
                <a:cs typeface="+mn-cs"/>
              </a:defRPr>
            </a:lvl6pPr>
            <a:lvl7pPr marL="2653085" indent="-204084" defTabSz="816334">
              <a:spcBef>
                <a:spcPct val="20000"/>
              </a:spcBef>
              <a:buFont typeface="Arial" pitchFamily="34" charset="0"/>
              <a:buChar char="•"/>
              <a:defRPr sz="1800">
                <a:latin typeface="+mn-lt"/>
                <a:ea typeface="+mn-ea"/>
                <a:cs typeface="+mn-cs"/>
              </a:defRPr>
            </a:lvl7pPr>
            <a:lvl8pPr marL="3061253" indent="-204084" defTabSz="816334">
              <a:spcBef>
                <a:spcPct val="20000"/>
              </a:spcBef>
              <a:buFont typeface="Arial" pitchFamily="34" charset="0"/>
              <a:buChar char="•"/>
              <a:defRPr sz="1800">
                <a:latin typeface="+mn-lt"/>
                <a:ea typeface="+mn-ea"/>
                <a:cs typeface="+mn-cs"/>
              </a:defRPr>
            </a:lvl8pPr>
            <a:lvl9pPr marL="3469420" indent="-204084" defTabSz="816334">
              <a:spcBef>
                <a:spcPct val="20000"/>
              </a:spcBef>
              <a:buFont typeface="Arial" pitchFamily="34" charset="0"/>
              <a:buChar char="•"/>
              <a:defRPr sz="1800">
                <a:latin typeface="+mn-lt"/>
                <a:ea typeface="+mn-ea"/>
                <a:cs typeface="+mn-cs"/>
              </a:defRPr>
            </a:lvl9pPr>
          </a:lstStyle>
          <a:p>
            <a:pPr defTabSz="1087827" fontAlgn="base">
              <a:spcAft>
                <a:spcPct val="0"/>
              </a:spcAft>
            </a:pPr>
            <a:r>
              <a:rPr lang="en-US" sz="933" dirty="0">
                <a:solidFill>
                  <a:prstClr val="white"/>
                </a:solidFill>
                <a:ea typeface="ＭＳ Ｐゴシック" charset="0"/>
              </a:rPr>
              <a:t>Copyright © 2016 Splunk Inc.  Confidential.</a:t>
            </a:r>
          </a:p>
          <a:p>
            <a:pPr defTabSz="1087827" fontAlgn="base">
              <a:spcAft>
                <a:spcPct val="0"/>
              </a:spcAft>
            </a:pPr>
            <a:endParaRPr lang="en-US" sz="933" dirty="0">
              <a:solidFill>
                <a:prstClr val="white"/>
              </a:solidFill>
              <a:ea typeface="ＭＳ Ｐゴシック" charset="0"/>
            </a:endParaRPr>
          </a:p>
        </p:txBody>
      </p:sp>
    </p:spTree>
    <p:custDataLst>
      <p:tags r:id="rId1"/>
    </p:custDataLst>
    <p:extLst>
      <p:ext uri="{BB962C8B-B14F-4D97-AF65-F5344CB8AC3E}">
        <p14:creationId xmlns:p14="http://schemas.microsoft.com/office/powerpoint/2010/main" val="4119466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6062" y="1379621"/>
            <a:ext cx="5349240" cy="4524256"/>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sz="half" idx="12"/>
          </p:nvPr>
        </p:nvSpPr>
        <p:spPr>
          <a:xfrm>
            <a:off x="6386697" y="1379621"/>
            <a:ext cx="5349240" cy="4524256"/>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2" name="Subtitle 2"/>
          <p:cNvSpPr>
            <a:spLocks noGrp="1"/>
          </p:cNvSpPr>
          <p:nvPr>
            <p:ph type="subTitle" idx="13"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10"/>
          <p:cNvSpPr>
            <a:spLocks noGrp="1"/>
          </p:cNvSpPr>
          <p:nvPr>
            <p:ph sz="quarter" idx="14"/>
          </p:nvPr>
        </p:nvSpPr>
        <p:spPr>
          <a:xfrm>
            <a:off x="385118" y="1306933"/>
            <a:ext cx="11407959" cy="4742905"/>
          </a:xfrm>
          <a:prstGeom prst="rect">
            <a:avLst/>
          </a:prstGeom>
        </p:spPr>
        <p:txBody>
          <a:bodyPr lIns="51426" tIns="25713" rIns="51426" bIns="25713"/>
          <a:lstStyle>
            <a:lvl1pPr marL="308492" marR="0" indent="-308492" algn="l" defTabSz="979402" rtl="0" eaLnBrk="1" fontAlgn="auto" latinLnBrk="0" hangingPunct="1">
              <a:lnSpc>
                <a:spcPct val="100000"/>
              </a:lnSpc>
              <a:spcBef>
                <a:spcPts val="809"/>
              </a:spcBef>
              <a:spcAft>
                <a:spcPts val="0"/>
              </a:spcAft>
              <a:buClrTx/>
              <a:buSzPct val="80000"/>
              <a:buFontTx/>
              <a:buBlip>
                <a:blip r:embed="rId3"/>
              </a:buBlip>
              <a:tabLst/>
              <a:defRPr/>
            </a:lvl1pPr>
            <a:lvl2pPr marL="652334" marR="0" indent="-343841" algn="l" defTabSz="979402" rtl="0" eaLnBrk="1" fontAlgn="auto" latinLnBrk="0" hangingPunct="1">
              <a:lnSpc>
                <a:spcPct val="100000"/>
              </a:lnSpc>
              <a:spcBef>
                <a:spcPts val="0"/>
              </a:spcBef>
              <a:spcAft>
                <a:spcPts val="0"/>
              </a:spcAft>
              <a:buClrTx/>
              <a:buSzTx/>
              <a:buFont typeface="Calibri" pitchFamily="34" charset="0"/>
              <a:buChar char="–"/>
              <a:tabLst/>
              <a:defRPr/>
            </a:lvl2pPr>
            <a:lvl3pPr marL="854781" marR="0" indent="-190666" algn="l" defTabSz="979402" rtl="0" eaLnBrk="1" fontAlgn="auto" latinLnBrk="0" hangingPunct="1">
              <a:lnSpc>
                <a:spcPct val="100000"/>
              </a:lnSpc>
              <a:spcBef>
                <a:spcPts val="0"/>
              </a:spcBef>
              <a:spcAft>
                <a:spcPts val="0"/>
              </a:spcAft>
              <a:buClr>
                <a:srgbClr val="7F7F7F"/>
              </a:buClr>
              <a:buSzPct val="100000"/>
              <a:buFont typeface="Wingdings 3" pitchFamily="18" charset="2"/>
              <a:buChar char="ê"/>
              <a:tabLst/>
              <a:defRPr/>
            </a:lvl3pPr>
            <a:lvl4pPr marL="1233970" marR="0" indent="-367405" algn="l" defTabSz="979402" rtl="0" eaLnBrk="1" fontAlgn="auto" latinLnBrk="0" hangingPunct="1">
              <a:lnSpc>
                <a:spcPct val="100000"/>
              </a:lnSpc>
              <a:spcBef>
                <a:spcPts val="0"/>
              </a:spcBef>
              <a:spcAft>
                <a:spcPts val="0"/>
              </a:spcAft>
              <a:buClrTx/>
              <a:buSzTx/>
              <a:buFont typeface="Arial" pitchFamily="34" charset="0"/>
              <a:buChar char="–"/>
              <a:tabLst/>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Text Placeholder 10"/>
          <p:cNvSpPr txBox="1">
            <a:spLocks/>
          </p:cNvSpPr>
          <p:nvPr userDrawn="1"/>
        </p:nvSpPr>
        <p:spPr>
          <a:xfrm>
            <a:off x="225105" y="6654800"/>
            <a:ext cx="4419600" cy="152400"/>
          </a:xfrm>
          <a:prstGeom prst="rect">
            <a:avLst/>
          </a:prstGeom>
        </p:spPr>
        <p:txBody>
          <a:bodyPr lIns="0" tIns="0" rIns="0" bIns="0">
            <a:noAutofit/>
          </a:bodyPr>
          <a:lstStyle>
            <a:lvl1pPr marL="0" indent="0" eaLnBrk="1" hangingPunct="1">
              <a:spcBef>
                <a:spcPts val="675"/>
              </a:spcBef>
              <a:buSzPct val="80000"/>
              <a:buFont typeface="Arial" charset="0"/>
              <a:buNone/>
              <a:defRPr sz="700" spc="0">
                <a:solidFill>
                  <a:schemeClr val="bg1"/>
                </a:solidFill>
                <a:latin typeface="Gotham Book" pitchFamily="50" charset="0"/>
                <a:cs typeface="Gotham Book" pitchFamily="50" charset="0"/>
              </a:defRPr>
            </a:lvl1pPr>
            <a:lvl2pPr marL="542925" indent="-285750" eaLnBrk="1" hangingPunct="1">
              <a:buFont typeface="Calibri" charset="0"/>
              <a:buChar char="–"/>
              <a:defRPr sz="1900">
                <a:latin typeface="+mn-lt"/>
                <a:cs typeface="+mn-cs"/>
              </a:defRPr>
            </a:lvl2pPr>
            <a:lvl3pPr marL="711200" indent="-158750" eaLnBrk="1" hangingPunct="1">
              <a:buClr>
                <a:srgbClr val="7F7F7F"/>
              </a:buClr>
              <a:buSzPct val="100000"/>
              <a:buFont typeface="Wingdings 3" charset="0"/>
              <a:buChar char="ê"/>
              <a:defRPr>
                <a:latin typeface="+mn-lt"/>
                <a:cs typeface="+mn-cs"/>
              </a:defRPr>
            </a:lvl3pPr>
            <a:lvl4pPr marL="925513" indent="-204788" eaLnBrk="1" hangingPunct="1">
              <a:buFont typeface="Arial" charset="0"/>
              <a:buChar char="–"/>
              <a:defRPr>
                <a:latin typeface="+mn-lt"/>
                <a:cs typeface="+mn-cs"/>
              </a:defRPr>
            </a:lvl4pPr>
            <a:lvl5pPr marL="714375" indent="-66675" eaLnBrk="1" hangingPunct="1">
              <a:buClr>
                <a:srgbClr val="7F7F7F"/>
              </a:buClr>
              <a:buFont typeface="Wingdings 3" charset="0"/>
              <a:buChar char="ê"/>
              <a:defRPr>
                <a:latin typeface="+mn-lt"/>
                <a:cs typeface="+mn-cs"/>
              </a:defRPr>
            </a:lvl5pPr>
            <a:lvl6pPr marL="2244919" indent="-204084" defTabSz="816334">
              <a:spcBef>
                <a:spcPct val="20000"/>
              </a:spcBef>
              <a:buFont typeface="Arial" pitchFamily="34" charset="0"/>
              <a:buChar char="•"/>
              <a:defRPr sz="1800">
                <a:latin typeface="+mn-lt"/>
                <a:ea typeface="+mn-ea"/>
                <a:cs typeface="+mn-cs"/>
              </a:defRPr>
            </a:lvl6pPr>
            <a:lvl7pPr marL="2653085" indent="-204084" defTabSz="816334">
              <a:spcBef>
                <a:spcPct val="20000"/>
              </a:spcBef>
              <a:buFont typeface="Arial" pitchFamily="34" charset="0"/>
              <a:buChar char="•"/>
              <a:defRPr sz="1800">
                <a:latin typeface="+mn-lt"/>
                <a:ea typeface="+mn-ea"/>
                <a:cs typeface="+mn-cs"/>
              </a:defRPr>
            </a:lvl7pPr>
            <a:lvl8pPr marL="3061253" indent="-204084" defTabSz="816334">
              <a:spcBef>
                <a:spcPct val="20000"/>
              </a:spcBef>
              <a:buFont typeface="Arial" pitchFamily="34" charset="0"/>
              <a:buChar char="•"/>
              <a:defRPr sz="1800">
                <a:latin typeface="+mn-lt"/>
                <a:ea typeface="+mn-ea"/>
                <a:cs typeface="+mn-cs"/>
              </a:defRPr>
            </a:lvl8pPr>
            <a:lvl9pPr marL="3469420" indent="-204084" defTabSz="816334">
              <a:spcBef>
                <a:spcPct val="20000"/>
              </a:spcBef>
              <a:buFont typeface="Arial" pitchFamily="34" charset="0"/>
              <a:buChar char="•"/>
              <a:defRPr sz="1800">
                <a:latin typeface="+mn-lt"/>
                <a:ea typeface="+mn-ea"/>
                <a:cs typeface="+mn-cs"/>
              </a:defRPr>
            </a:lvl9pPr>
          </a:lstStyle>
          <a:p>
            <a:pPr defTabSz="1087827" fontAlgn="base">
              <a:spcAft>
                <a:spcPct val="0"/>
              </a:spcAft>
            </a:pPr>
            <a:r>
              <a:rPr lang="en-US" sz="933" dirty="0">
                <a:solidFill>
                  <a:prstClr val="white"/>
                </a:solidFill>
                <a:ea typeface="ＭＳ Ｐゴシック" charset="0"/>
              </a:rPr>
              <a:t>Copyright © 2016 Splunk Inc.  Confidential.</a:t>
            </a:r>
          </a:p>
          <a:p>
            <a:pPr defTabSz="1087827" fontAlgn="base">
              <a:spcAft>
                <a:spcPct val="0"/>
              </a:spcAft>
            </a:pPr>
            <a:endParaRPr lang="en-US" sz="933" dirty="0">
              <a:solidFill>
                <a:prstClr val="white"/>
              </a:solidFill>
              <a:ea typeface="ＭＳ Ｐゴシック" charset="0"/>
            </a:endParaRPr>
          </a:p>
        </p:txBody>
      </p:sp>
    </p:spTree>
    <p:custDataLst>
      <p:tags r:id="rId1"/>
    </p:custDataLst>
    <p:extLst>
      <p:ext uri="{BB962C8B-B14F-4D97-AF65-F5344CB8AC3E}">
        <p14:creationId xmlns:p14="http://schemas.microsoft.com/office/powerpoint/2010/main" val="14752449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wo Content – Dark">
    <p:bg>
      <p:bgRef idx="1001">
        <a:schemeClr val="bg1"/>
      </p:bgRef>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6062" y="1379621"/>
            <a:ext cx="5349240" cy="452425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sz="half" idx="12"/>
          </p:nvPr>
        </p:nvSpPr>
        <p:spPr>
          <a:xfrm>
            <a:off x="6386697" y="1379621"/>
            <a:ext cx="5349240" cy="452425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9" name="Picture 8"/>
          <p:cNvPicPr>
            <a:picLocks/>
          </p:cNvPicPr>
          <p:nvPr/>
        </p:nvPicPr>
        <p:blipFill>
          <a:blip r:embed="rId2"/>
          <a:stretch>
            <a:fillRect/>
          </a:stretch>
        </p:blipFill>
        <p:spPr>
          <a:xfrm>
            <a:off x="9746234" y="6365174"/>
            <a:ext cx="2139696" cy="301752"/>
          </a:xfrm>
          <a:prstGeom prst="rect">
            <a:avLst/>
          </a:prstGeom>
        </p:spPr>
      </p:pic>
      <p:sp>
        <p:nvSpPr>
          <p:cNvPr id="10"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1" name="Subtitle 2"/>
          <p:cNvSpPr>
            <a:spLocks noGrp="1"/>
          </p:cNvSpPr>
          <p:nvPr>
            <p:ph type="subTitle" idx="13"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Bullets and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6062" y="2090911"/>
            <a:ext cx="5349240" cy="381296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7"/>
          <p:cNvSpPr>
            <a:spLocks noGrp="1"/>
          </p:cNvSpPr>
          <p:nvPr>
            <p:ph type="title" hasCustomPrompt="1"/>
          </p:nvPr>
        </p:nvSpPr>
        <p:spPr>
          <a:xfrm>
            <a:off x="456063" y="310393"/>
            <a:ext cx="5349239" cy="899929"/>
          </a:xfrm>
        </p:spPr>
        <p:txBody>
          <a:bodyPr>
            <a:noAutofit/>
          </a:bodyPr>
          <a:lstStyle/>
          <a:p>
            <a:r>
              <a:rPr lang="en-US"/>
              <a:t>Subject: Slide Title</a:t>
            </a:r>
            <a:endParaRPr lang="en-US" dirty="0"/>
          </a:p>
        </p:txBody>
      </p:sp>
      <p:sp>
        <p:nvSpPr>
          <p:cNvPr id="6" name="Subtitle 2"/>
          <p:cNvSpPr>
            <a:spLocks noGrp="1"/>
          </p:cNvSpPr>
          <p:nvPr>
            <p:ph type="subTitle" idx="11" hasCustomPrompt="1"/>
          </p:nvPr>
        </p:nvSpPr>
        <p:spPr>
          <a:xfrm>
            <a:off x="456063" y="1305388"/>
            <a:ext cx="5349239" cy="30206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A Subhead Would Help </a:t>
            </a:r>
            <a:br>
              <a:rPr lang="en-US"/>
            </a:br>
            <a:r>
              <a:rPr lang="en-US"/>
              <a:t>Explain Context and Topic</a:t>
            </a:r>
            <a:endParaRPr lang="en-US" dirty="0"/>
          </a:p>
        </p:txBody>
      </p:sp>
      <p:sp>
        <p:nvSpPr>
          <p:cNvPr id="7" name="Content Placeholder 2"/>
          <p:cNvSpPr>
            <a:spLocks noGrp="1"/>
          </p:cNvSpPr>
          <p:nvPr>
            <p:ph sz="half" idx="12" hasCustomPrompt="1"/>
          </p:nvPr>
        </p:nvSpPr>
        <p:spPr>
          <a:xfrm>
            <a:off x="6386697" y="310393"/>
            <a:ext cx="5349240" cy="5593483"/>
          </a:xfrm>
          <a:prstGeom prst="rect">
            <a:avLst/>
          </a:prstGeom>
          <a:ln w="25400" cap="rnd">
            <a:solidFill>
              <a:schemeClr val="accent2"/>
            </a:solidFill>
          </a:ln>
        </p:spPr>
        <p:txBody>
          <a:bodyPr/>
          <a:lstStyle>
            <a:lvl1pPr>
              <a:defRPr baseline="0"/>
            </a:lvl1pPr>
          </a:lstStyle>
          <a:p>
            <a:pPr lvl="0"/>
            <a:r>
              <a:rPr lang="en-US" dirty="0"/>
              <a:t>Click on any of the icons below to insert a table, chart, smart graphic or image</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Bullet and Content – Dark">
    <p:bg>
      <p:bgRef idx="1001">
        <a:schemeClr val="bg1"/>
      </p:bgRef>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6062" y="2090911"/>
            <a:ext cx="5349240" cy="381296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7"/>
          <p:cNvSpPr>
            <a:spLocks noGrp="1"/>
          </p:cNvSpPr>
          <p:nvPr>
            <p:ph type="title" hasCustomPrompt="1"/>
          </p:nvPr>
        </p:nvSpPr>
        <p:spPr>
          <a:xfrm>
            <a:off x="456063" y="310393"/>
            <a:ext cx="5349239" cy="899929"/>
          </a:xfrm>
        </p:spPr>
        <p:txBody>
          <a:bodyPr>
            <a:noAutofit/>
          </a:bodyPr>
          <a:lstStyle/>
          <a:p>
            <a:r>
              <a:rPr lang="en-US" dirty="0"/>
              <a:t>Subject: Slide Title</a:t>
            </a:r>
          </a:p>
        </p:txBody>
      </p:sp>
      <p:sp>
        <p:nvSpPr>
          <p:cNvPr id="6" name="Subtitle 2"/>
          <p:cNvSpPr>
            <a:spLocks noGrp="1"/>
          </p:cNvSpPr>
          <p:nvPr>
            <p:ph type="subTitle" idx="11" hasCustomPrompt="1"/>
          </p:nvPr>
        </p:nvSpPr>
        <p:spPr>
          <a:xfrm>
            <a:off x="456063" y="1305388"/>
            <a:ext cx="5349239" cy="30206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
        <p:nvSpPr>
          <p:cNvPr id="7" name="Content Placeholder 2"/>
          <p:cNvSpPr>
            <a:spLocks noGrp="1"/>
          </p:cNvSpPr>
          <p:nvPr>
            <p:ph sz="half" idx="12" hasCustomPrompt="1"/>
          </p:nvPr>
        </p:nvSpPr>
        <p:spPr>
          <a:xfrm>
            <a:off x="6386697" y="310392"/>
            <a:ext cx="5349240" cy="5593484"/>
          </a:xfrm>
          <a:prstGeom prst="rect">
            <a:avLst/>
          </a:prstGeom>
          <a:solidFill>
            <a:schemeClr val="tx1">
              <a:alpha val="15000"/>
            </a:schemeClr>
          </a:solidFill>
          <a:ln w="38100" cap="rnd">
            <a:solidFill>
              <a:schemeClr val="accent3"/>
            </a:solidFill>
          </a:ln>
        </p:spPr>
        <p:txBody>
          <a:bodyPr/>
          <a:lstStyle/>
          <a:p>
            <a:pPr lvl="0"/>
            <a:r>
              <a:rPr lang="en-US" dirty="0"/>
              <a:t>Click on any of the icons below to insert a table, chart, smart graphic or image</a:t>
            </a:r>
          </a:p>
        </p:txBody>
      </p:sp>
      <p:pic>
        <p:nvPicPr>
          <p:cNvPr id="9" name="Picture 8"/>
          <p:cNvPicPr>
            <a:picLocks/>
          </p:cNvPicPr>
          <p:nvPr/>
        </p:nvPicPr>
        <p:blipFill>
          <a:blip r:embed="rId2"/>
          <a:stretch>
            <a:fillRect/>
          </a:stretch>
        </p:blipFill>
        <p:spPr>
          <a:xfrm>
            <a:off x="9746234" y="6365174"/>
            <a:ext cx="2139696" cy="301752"/>
          </a:xfrm>
          <a:prstGeom prst="rect">
            <a:avLst/>
          </a:prstGeom>
        </p:spPr>
      </p:pic>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6064" y="1401330"/>
            <a:ext cx="5355906" cy="673578"/>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p:cNvSpPr>
            <a:spLocks noGrp="1"/>
          </p:cNvSpPr>
          <p:nvPr>
            <p:ph type="body" sz="quarter" idx="3"/>
          </p:nvPr>
        </p:nvSpPr>
        <p:spPr>
          <a:xfrm>
            <a:off x="6386696" y="1401330"/>
            <a:ext cx="5349240" cy="673578"/>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Content Placeholder 2"/>
          <p:cNvSpPr>
            <a:spLocks noGrp="1"/>
          </p:cNvSpPr>
          <p:nvPr>
            <p:ph sz="half" idx="10"/>
          </p:nvPr>
        </p:nvSpPr>
        <p:spPr>
          <a:xfrm>
            <a:off x="456062" y="1961304"/>
            <a:ext cx="5349240" cy="394257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sz="half" idx="11"/>
          </p:nvPr>
        </p:nvSpPr>
        <p:spPr>
          <a:xfrm>
            <a:off x="6386696" y="1961304"/>
            <a:ext cx="5349240" cy="394257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2" name="Subtitle 2"/>
          <p:cNvSpPr>
            <a:spLocks noGrp="1"/>
          </p:cNvSpPr>
          <p:nvPr>
            <p:ph type="subTitle" idx="12"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image" Target="../media/image2.png"/><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theme" Target="../theme/theme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p:nvPicPr>
        <p:blipFill>
          <a:blip r:embed="rId52"/>
          <a:stretch>
            <a:fillRect/>
          </a:stretch>
        </p:blipFill>
        <p:spPr>
          <a:xfrm>
            <a:off x="9745665" y="6368577"/>
            <a:ext cx="2140265" cy="297553"/>
          </a:xfrm>
          <a:prstGeom prst="rect">
            <a:avLst/>
          </a:prstGeom>
        </p:spPr>
      </p:pic>
      <p:pic>
        <p:nvPicPr>
          <p:cNvPr id="109" name="Picture 108"/>
          <p:cNvPicPr>
            <a:picLocks noChangeAspect="1"/>
          </p:cNvPicPr>
          <p:nvPr/>
        </p:nvPicPr>
        <p:blipFill>
          <a:blip r:embed="rId53"/>
          <a:stretch>
            <a:fillRect/>
          </a:stretch>
        </p:blipFill>
        <p:spPr>
          <a:xfrm>
            <a:off x="0" y="0"/>
            <a:ext cx="12192000" cy="6858000"/>
          </a:xfrm>
          <a:prstGeom prst="rect">
            <a:avLst/>
          </a:prstGeom>
        </p:spPr>
      </p:pic>
      <p:sp>
        <p:nvSpPr>
          <p:cNvPr id="15" name="Title Placeholder 14"/>
          <p:cNvSpPr>
            <a:spLocks noGrp="1"/>
          </p:cNvSpPr>
          <p:nvPr>
            <p:ph type="title"/>
          </p:nvPr>
        </p:nvSpPr>
        <p:spPr>
          <a:xfrm>
            <a:off x="456063" y="310393"/>
            <a:ext cx="11279874" cy="899929"/>
          </a:xfrm>
          <a:prstGeom prst="rect">
            <a:avLst/>
          </a:prstGeom>
        </p:spPr>
        <p:txBody>
          <a:bodyPr vert="horz" lIns="0" tIns="82296" rIns="0" bIns="0" rtlCol="0" anchor="t" anchorCtr="0">
            <a:noAutofit/>
          </a:bodyPr>
          <a:lstStyle/>
          <a:p>
            <a:r>
              <a:rPr lang="en-US"/>
              <a:t>Click to edit Master title style</a:t>
            </a:r>
            <a:endParaRPr lang="en-US" dirty="0"/>
          </a:p>
        </p:txBody>
      </p:sp>
      <p:sp>
        <p:nvSpPr>
          <p:cNvPr id="16" name="Text Placeholder 15"/>
          <p:cNvSpPr>
            <a:spLocks noGrp="1"/>
          </p:cNvSpPr>
          <p:nvPr>
            <p:ph type="body" idx="1"/>
          </p:nvPr>
        </p:nvSpPr>
        <p:spPr>
          <a:xfrm>
            <a:off x="456063" y="1270405"/>
            <a:ext cx="11279872" cy="4633471"/>
          </a:xfrm>
          <a:prstGeom prst="rect">
            <a:avLst/>
          </a:prstGeom>
        </p:spPr>
        <p:txBody>
          <a:bodyPr vert="horz" lIns="0" tIns="182880" rIns="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Box 6"/>
          <p:cNvSpPr txBox="1"/>
          <p:nvPr/>
        </p:nvSpPr>
        <p:spPr>
          <a:xfrm>
            <a:off x="7153835" y="34865"/>
            <a:ext cx="5033862" cy="215444"/>
          </a:xfrm>
          <a:prstGeom prst="rect">
            <a:avLst/>
          </a:prstGeom>
          <a:noFill/>
        </p:spPr>
        <p:txBody>
          <a:bodyPr wrap="square" rtlCol="0">
            <a:spAutoFit/>
          </a:bodyPr>
          <a:lstStyle/>
          <a:p>
            <a:pPr algn="r"/>
            <a:r>
              <a:rPr lang="en-US" sz="800" cap="all" spc="100" dirty="0">
                <a:solidFill>
                  <a:schemeClr val="accent2">
                    <a:lumMod val="75000"/>
                  </a:schemeClr>
                </a:solidFill>
              </a:rPr>
              <a:t>© 2019 Splunk Inc.</a:t>
            </a:r>
          </a:p>
        </p:txBody>
      </p:sp>
      <p:sp>
        <p:nvSpPr>
          <p:cNvPr id="9" name="TextBox 8"/>
          <p:cNvSpPr txBox="1"/>
          <p:nvPr/>
        </p:nvSpPr>
        <p:spPr>
          <a:xfrm>
            <a:off x="6696635" y="-4847862"/>
            <a:ext cx="5491061" cy="215444"/>
          </a:xfrm>
          <a:prstGeom prst="rect">
            <a:avLst/>
          </a:prstGeom>
          <a:noFill/>
        </p:spPr>
        <p:txBody>
          <a:bodyPr wrap="square" rtlCol="0">
            <a:spAutoFit/>
          </a:bodyPr>
          <a:lstStyle/>
          <a:p>
            <a:pPr algn="r"/>
            <a:r>
              <a:rPr lang="en-US" sz="800" cap="all" spc="100" dirty="0">
                <a:solidFill>
                  <a:srgbClr val="515151"/>
                </a:solidFill>
              </a:rPr>
              <a:t>© 2017 Splunk Inc. Confidential information. Do not distribute.</a:t>
            </a:r>
          </a:p>
        </p:txBody>
      </p:sp>
    </p:spTree>
    <p:extLst>
      <p:ext uri="{BB962C8B-B14F-4D97-AF65-F5344CB8AC3E}">
        <p14:creationId xmlns:p14="http://schemas.microsoft.com/office/powerpoint/2010/main" val="923646196"/>
      </p:ext>
    </p:extLst>
  </p:cSld>
  <p:clrMap bg1="dk1" tx1="lt1" bg2="dk2" tx2="lt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 id="2147483732" r:id="rId12"/>
    <p:sldLayoutId id="2147483733" r:id="rId13"/>
    <p:sldLayoutId id="2147483734" r:id="rId14"/>
    <p:sldLayoutId id="2147483735" r:id="rId15"/>
    <p:sldLayoutId id="2147483736" r:id="rId16"/>
    <p:sldLayoutId id="2147483737" r:id="rId17"/>
    <p:sldLayoutId id="2147483738" r:id="rId18"/>
    <p:sldLayoutId id="2147483740" r:id="rId19"/>
    <p:sldLayoutId id="2147483741" r:id="rId20"/>
    <p:sldLayoutId id="2147483742" r:id="rId21"/>
    <p:sldLayoutId id="2147483743" r:id="rId22"/>
    <p:sldLayoutId id="2147483744" r:id="rId23"/>
    <p:sldLayoutId id="2147483745" r:id="rId24"/>
    <p:sldLayoutId id="2147483746" r:id="rId25"/>
    <p:sldLayoutId id="2147483747" r:id="rId26"/>
    <p:sldLayoutId id="2147483748" r:id="rId27"/>
    <p:sldLayoutId id="2147483749" r:id="rId28"/>
    <p:sldLayoutId id="2147483750" r:id="rId29"/>
    <p:sldLayoutId id="2147483751" r:id="rId30"/>
    <p:sldLayoutId id="2147483752" r:id="rId31"/>
    <p:sldLayoutId id="2147483753" r:id="rId32"/>
    <p:sldLayoutId id="2147483754" r:id="rId33"/>
    <p:sldLayoutId id="2147483755" r:id="rId34"/>
    <p:sldLayoutId id="2147483756" r:id="rId35"/>
    <p:sldLayoutId id="2147483757" r:id="rId36"/>
    <p:sldLayoutId id="2147483758" r:id="rId37"/>
    <p:sldLayoutId id="2147483759" r:id="rId38"/>
    <p:sldLayoutId id="2147483760" r:id="rId39"/>
    <p:sldLayoutId id="2147483761" r:id="rId40"/>
    <p:sldLayoutId id="2147483762" r:id="rId41"/>
    <p:sldLayoutId id="2147483763" r:id="rId42"/>
    <p:sldLayoutId id="2147483764" r:id="rId43"/>
    <p:sldLayoutId id="2147483765" r:id="rId44"/>
    <p:sldLayoutId id="2147483766" r:id="rId45"/>
    <p:sldLayoutId id="2147483767" r:id="rId46"/>
    <p:sldLayoutId id="2147483768" r:id="rId47"/>
    <p:sldLayoutId id="2147483769" r:id="rId48"/>
    <p:sldLayoutId id="2147483778" r:id="rId49"/>
    <p:sldLayoutId id="2147483779" r:id="rId50"/>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ctr" defTabSz="914400" rtl="0" eaLnBrk="1" latinLnBrk="0" hangingPunct="1">
        <a:lnSpc>
          <a:spcPct val="86000"/>
        </a:lnSpc>
        <a:spcBef>
          <a:spcPct val="0"/>
        </a:spcBef>
        <a:buNone/>
        <a:tabLst>
          <a:tab pos="3602038" algn="l"/>
        </a:tabLst>
        <a:defRPr sz="3600" b="1" kern="1200">
          <a:solidFill>
            <a:schemeClr val="tx1"/>
          </a:solidFill>
          <a:latin typeface="+mj-lt"/>
          <a:ea typeface="+mj-ea"/>
          <a:cs typeface="+mj-cs"/>
        </a:defRPr>
      </a:lvl1pPr>
    </p:titleStyle>
    <p:bodyStyle>
      <a:lvl1pPr marL="288925" marR="0" indent="-288925" algn="l" defTabSz="914400" rtl="0" eaLnBrk="1" fontAlgn="auto" latinLnBrk="0" hangingPunct="1">
        <a:lnSpc>
          <a:spcPct val="92000"/>
        </a:lnSpc>
        <a:spcBef>
          <a:spcPts val="600"/>
        </a:spcBef>
        <a:spcAft>
          <a:spcPts val="300"/>
        </a:spcAft>
        <a:buClr>
          <a:schemeClr val="accent1"/>
        </a:buClr>
        <a:buSzPct val="70000"/>
        <a:buFont typeface=".LucidaGrandeUI" charset="0"/>
        <a:buChar char="▶"/>
        <a:tabLst/>
        <a:defRPr sz="2400" kern="1200">
          <a:solidFill>
            <a:schemeClr val="tx1"/>
          </a:solidFill>
          <a:latin typeface="+mn-lt"/>
          <a:ea typeface="+mn-ea"/>
          <a:cs typeface="+mn-cs"/>
        </a:defRPr>
      </a:lvl1pPr>
      <a:lvl2pPr marL="509588" marR="0" indent="-231775" algn="l" defTabSz="914400" rtl="0" eaLnBrk="1" fontAlgn="auto" latinLnBrk="0" hangingPunct="1">
        <a:lnSpc>
          <a:spcPct val="95000"/>
        </a:lnSpc>
        <a:spcBef>
          <a:spcPts val="600"/>
        </a:spcBef>
        <a:spcAft>
          <a:spcPts val="300"/>
        </a:spcAft>
        <a:buClr>
          <a:schemeClr val="accent1"/>
        </a:buClr>
        <a:buSzPct val="115000"/>
        <a:buFont typeface="Arial"/>
        <a:buChar char="•"/>
        <a:tabLst/>
        <a:defRPr sz="2000" kern="1200">
          <a:solidFill>
            <a:schemeClr val="tx2"/>
          </a:solidFill>
          <a:latin typeface="+mn-lt"/>
          <a:ea typeface="+mn-ea"/>
          <a:cs typeface="+mn-cs"/>
        </a:defRPr>
      </a:lvl2pPr>
      <a:lvl3pPr marL="741363" marR="0" indent="-231775" algn="l" defTabSz="914400" rtl="0" eaLnBrk="1" fontAlgn="auto" latinLnBrk="0" hangingPunct="1">
        <a:lnSpc>
          <a:spcPct val="95000"/>
        </a:lnSpc>
        <a:spcBef>
          <a:spcPts val="600"/>
        </a:spcBef>
        <a:spcAft>
          <a:spcPts val="300"/>
        </a:spcAft>
        <a:buClr>
          <a:schemeClr val="accent1"/>
        </a:buClr>
        <a:buSzPct val="115000"/>
        <a:buFont typeface="Arial"/>
        <a:buChar char="•"/>
        <a:tabLst/>
        <a:defRPr sz="2000" kern="1200">
          <a:solidFill>
            <a:schemeClr val="tx2"/>
          </a:solidFill>
          <a:latin typeface="+mn-lt"/>
          <a:ea typeface="+mn-ea"/>
          <a:cs typeface="+mn-cs"/>
        </a:defRPr>
      </a:lvl3pPr>
      <a:lvl4pPr marL="971550" marR="0" indent="-230188" algn="l" defTabSz="914400" rtl="0" eaLnBrk="1" fontAlgn="auto" latinLnBrk="0" hangingPunct="1">
        <a:lnSpc>
          <a:spcPct val="95000"/>
        </a:lnSpc>
        <a:spcBef>
          <a:spcPts val="600"/>
        </a:spcBef>
        <a:spcAft>
          <a:spcPts val="300"/>
        </a:spcAft>
        <a:buClr>
          <a:schemeClr val="accent1"/>
        </a:buClr>
        <a:buSzTx/>
        <a:buFont typeface="Arial" panose="020B0604020202020204" pitchFamily="34" charset="0"/>
        <a:buChar char="−"/>
        <a:tabLst/>
        <a:defRPr sz="1600" kern="1200">
          <a:solidFill>
            <a:schemeClr val="tx2"/>
          </a:solidFill>
          <a:latin typeface="+mn-lt"/>
          <a:ea typeface="+mn-ea"/>
          <a:cs typeface="+mn-cs"/>
        </a:defRPr>
      </a:lvl4pPr>
      <a:lvl5pPr marL="0" marR="0" indent="0" algn="l" defTabSz="914400" rtl="0" eaLnBrk="1" fontAlgn="auto" latinLnBrk="0" hangingPunct="1">
        <a:lnSpc>
          <a:spcPct val="95000"/>
        </a:lnSpc>
        <a:spcBef>
          <a:spcPts val="600"/>
        </a:spcBef>
        <a:spcAft>
          <a:spcPts val="300"/>
        </a:spcAft>
        <a:buClr>
          <a:schemeClr val="accent1"/>
        </a:buClr>
        <a:buSzTx/>
        <a:buFont typeface="Arial" panose="020B0604020202020204" pitchFamily="34" charset="0"/>
        <a:buChar char="​"/>
        <a:tabLst/>
        <a:defRPr sz="2000" kern="1200" baseline="0">
          <a:solidFill>
            <a:schemeClr val="accent1"/>
          </a:solidFill>
          <a:latin typeface="+mn-lt"/>
          <a:ea typeface="+mn-ea"/>
          <a:cs typeface="+mn-cs"/>
        </a:defRPr>
      </a:lvl5pPr>
      <a:lvl6pPr marL="3175" indent="-3175" algn="l" defTabSz="914400" rtl="0" eaLnBrk="1" latinLnBrk="0" hangingPunct="1">
        <a:lnSpc>
          <a:spcPct val="95000"/>
        </a:lnSpc>
        <a:spcBef>
          <a:spcPts val="600"/>
        </a:spcBef>
        <a:spcAft>
          <a:spcPts val="300"/>
        </a:spcAft>
        <a:buFont typeface="Arial" panose="020B0604020202020204" pitchFamily="34" charset="0"/>
        <a:buChar char="​"/>
        <a:defRPr sz="2800" b="1" kern="1200">
          <a:solidFill>
            <a:schemeClr val="accent1"/>
          </a:solidFill>
          <a:latin typeface="+mn-lt"/>
          <a:ea typeface="+mn-ea"/>
          <a:cs typeface="+mn-cs"/>
        </a:defRPr>
      </a:lvl6pPr>
      <a:lvl7pPr marL="0" indent="3175" algn="l" defTabSz="914400" rtl="0" eaLnBrk="1" latinLnBrk="0" hangingPunct="1">
        <a:lnSpc>
          <a:spcPct val="95000"/>
        </a:lnSpc>
        <a:spcBef>
          <a:spcPts val="600"/>
        </a:spcBef>
        <a:spcAft>
          <a:spcPts val="300"/>
        </a:spcAft>
        <a:buFont typeface="Arial" panose="020B0604020202020204" pitchFamily="34" charset="0"/>
        <a:buChar char="​"/>
        <a:defRPr sz="2400" kern="1200">
          <a:solidFill>
            <a:schemeClr val="tx1"/>
          </a:solidFill>
          <a:latin typeface="+mn-lt"/>
          <a:ea typeface="+mn-ea"/>
          <a:cs typeface="+mn-cs"/>
        </a:defRPr>
      </a:lvl7pPr>
      <a:lvl8pPr marL="3175" indent="-3175" algn="l" defTabSz="914400" rtl="0" eaLnBrk="1" latinLnBrk="0" hangingPunct="1">
        <a:lnSpc>
          <a:spcPct val="95000"/>
        </a:lnSpc>
        <a:spcBef>
          <a:spcPts val="600"/>
        </a:spcBef>
        <a:spcAft>
          <a:spcPts val="300"/>
        </a:spcAft>
        <a:buFont typeface="Arial" panose="020B0604020202020204" pitchFamily="34" charset="0"/>
        <a:buChar char="​"/>
        <a:defRPr sz="2000" kern="1200">
          <a:solidFill>
            <a:schemeClr val="tx1"/>
          </a:solidFill>
          <a:latin typeface="+mn-lt"/>
          <a:ea typeface="+mn-ea"/>
          <a:cs typeface="+mn-cs"/>
        </a:defRPr>
      </a:lvl8pPr>
      <a:lvl9pPr marL="0" indent="0" algn="l" defTabSz="914400" rtl="0" eaLnBrk="1" latinLnBrk="0" hangingPunct="1">
        <a:lnSpc>
          <a:spcPct val="95000"/>
        </a:lnSpc>
        <a:spcBef>
          <a:spcPts val="600"/>
        </a:spcBef>
        <a:spcAft>
          <a:spcPts val="300"/>
        </a:spcAft>
        <a:buFont typeface="Arial" panose="020B0604020202020204" pitchFamily="34" charset="0"/>
        <a:buNone/>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90">
          <p15:clr>
            <a:srgbClr val="F26B43"/>
          </p15:clr>
        </p15:guide>
        <p15:guide id="2" pos="7393">
          <p15:clr>
            <a:srgbClr val="5ACBF0"/>
          </p15:clr>
        </p15:guide>
        <p15:guide id="3" orient="horz" pos="3857">
          <p15:clr>
            <a:srgbClr val="F26B43"/>
          </p15:clr>
        </p15:guide>
        <p15:guide id="4" orient="horz" pos="612">
          <p15:clr>
            <a:srgbClr val="F26B43"/>
          </p15:clr>
        </p15:guide>
        <p15:guide id="5" pos="286">
          <p15:clr>
            <a:srgbClr val="5ACBF0"/>
          </p15:clr>
        </p15:guide>
        <p15:guide id="7" orient="horz" pos="895">
          <p15:clr>
            <a:srgbClr val="F26B43"/>
          </p15:clr>
        </p15:guide>
        <p15:guide id="8" orient="horz" pos="1037">
          <p15:clr>
            <a:srgbClr val="F26B43"/>
          </p15:clr>
        </p15:guide>
        <p15:guide id="9" orient="horz" pos="1176">
          <p15:clr>
            <a:srgbClr val="F26B43"/>
          </p15:clr>
        </p15:guide>
        <p15:guide id="10" orient="horz" pos="1320">
          <p15:clr>
            <a:srgbClr val="F26B43"/>
          </p15:clr>
        </p15:guide>
        <p15:guide id="11" orient="horz" pos="1458">
          <p15:clr>
            <a:srgbClr val="F26B43"/>
          </p15:clr>
        </p15:guide>
        <p15:guide id="12" orient="horz" pos="1604">
          <p15:clr>
            <a:srgbClr val="F26B43"/>
          </p15:clr>
        </p15:guide>
        <p15:guide id="13" orient="horz" pos="1743">
          <p15:clr>
            <a:srgbClr val="F26B43"/>
          </p15:clr>
        </p15:guide>
        <p15:guide id="14" orient="horz" pos="1882">
          <p15:clr>
            <a:srgbClr val="F26B43"/>
          </p15:clr>
        </p15:guide>
        <p15:guide id="15" orient="horz" pos="2023">
          <p15:clr>
            <a:srgbClr val="F26B43"/>
          </p15:clr>
        </p15:guide>
        <p15:guide id="16" orient="horz" pos="2165">
          <p15:clr>
            <a:srgbClr val="F26B43"/>
          </p15:clr>
        </p15:guide>
        <p15:guide id="17" orient="horz" pos="2309">
          <p15:clr>
            <a:srgbClr val="F26B43"/>
          </p15:clr>
        </p15:guide>
        <p15:guide id="18" orient="horz" pos="2450">
          <p15:clr>
            <a:srgbClr val="F26B43"/>
          </p15:clr>
        </p15:guide>
        <p15:guide id="19" orient="horz" pos="2588">
          <p15:clr>
            <a:srgbClr val="F26B43"/>
          </p15:clr>
        </p15:guide>
        <p15:guide id="20" orient="horz" pos="2729">
          <p15:clr>
            <a:srgbClr val="F26B43"/>
          </p15:clr>
        </p15:guide>
        <p15:guide id="21" orient="horz" pos="2873">
          <p15:clr>
            <a:srgbClr val="F26B43"/>
          </p15:clr>
        </p15:guide>
        <p15:guide id="22" orient="horz" pos="3011">
          <p15:clr>
            <a:srgbClr val="F26B43"/>
          </p15:clr>
        </p15:guide>
        <p15:guide id="23" orient="horz" pos="3157">
          <p15:clr>
            <a:srgbClr val="F26B43"/>
          </p15:clr>
        </p15:guide>
        <p15:guide id="24" orient="horz" pos="3296">
          <p15:clr>
            <a:srgbClr val="F26B43"/>
          </p15:clr>
        </p15:guide>
        <p15:guide id="25" orient="horz" pos="3432">
          <p15:clr>
            <a:srgbClr val="F26B43"/>
          </p15:clr>
        </p15:guide>
        <p15:guide id="26" orient="horz" pos="3580">
          <p15:clr>
            <a:srgbClr val="F26B43"/>
          </p15:clr>
        </p15:guide>
        <p15:guide id="27" orient="horz" pos="3720">
          <p15:clr>
            <a:srgbClr val="F26B43"/>
          </p15:clr>
        </p15:guide>
        <p15:guide id="28" orient="horz" pos="756">
          <p15:clr>
            <a:srgbClr val="F26B43"/>
          </p15:clr>
        </p15:guide>
        <p15:guide id="29" pos="1978">
          <p15:clr>
            <a:srgbClr val="5ACBF0"/>
          </p15:clr>
        </p15:guide>
        <p15:guide id="30" pos="2090">
          <p15:clr>
            <a:srgbClr val="5ACBF0"/>
          </p15:clr>
        </p15:guide>
        <p15:guide id="31" pos="1488">
          <p15:clr>
            <a:srgbClr val="5ACBF0"/>
          </p15:clr>
        </p15:guide>
        <p15:guide id="32" pos="1378">
          <p15:clr>
            <a:srgbClr val="5ACBF0"/>
          </p15:clr>
        </p15:guide>
        <p15:guide id="33" pos="888">
          <p15:clr>
            <a:srgbClr val="5ACBF0"/>
          </p15:clr>
        </p15:guide>
        <p15:guide id="34" pos="778">
          <p15:clr>
            <a:srgbClr val="5ACBF0"/>
          </p15:clr>
        </p15:guide>
        <p15:guide id="35" pos="2580">
          <p15:clr>
            <a:srgbClr val="5ACBF0"/>
          </p15:clr>
        </p15:guide>
        <p15:guide id="36" pos="2693">
          <p15:clr>
            <a:srgbClr val="5ACBF0"/>
          </p15:clr>
        </p15:guide>
        <p15:guide id="37" pos="3180">
          <p15:clr>
            <a:srgbClr val="5ACBF0"/>
          </p15:clr>
        </p15:guide>
        <p15:guide id="38" pos="3293">
          <p15:clr>
            <a:srgbClr val="5ACBF0"/>
          </p15:clr>
        </p15:guide>
        <p15:guide id="39" pos="3780">
          <p15:clr>
            <a:srgbClr val="5ACBF0"/>
          </p15:clr>
        </p15:guide>
        <p15:guide id="40" pos="3895">
          <p15:clr>
            <a:srgbClr val="5ACBF0"/>
          </p15:clr>
        </p15:guide>
        <p15:guide id="41" pos="4382">
          <p15:clr>
            <a:srgbClr val="5ACBF0"/>
          </p15:clr>
        </p15:guide>
        <p15:guide id="42" pos="4498">
          <p15:clr>
            <a:srgbClr val="5ACBF0"/>
          </p15:clr>
        </p15:guide>
        <p15:guide id="43" pos="4985">
          <p15:clr>
            <a:srgbClr val="5ACBF0"/>
          </p15:clr>
        </p15:guide>
        <p15:guide id="44" pos="5095">
          <p15:clr>
            <a:srgbClr val="5ACBF0"/>
          </p15:clr>
        </p15:guide>
        <p15:guide id="45" pos="5585">
          <p15:clr>
            <a:srgbClr val="5ACBF0"/>
          </p15:clr>
        </p15:guide>
        <p15:guide id="46" pos="5700">
          <p15:clr>
            <a:srgbClr val="5ACBF0"/>
          </p15:clr>
        </p15:guide>
        <p15:guide id="47" pos="6190">
          <p15:clr>
            <a:srgbClr val="5ACBF0"/>
          </p15:clr>
        </p15:guide>
        <p15:guide id="48" pos="6300">
          <p15:clr>
            <a:srgbClr val="5ACBF0"/>
          </p15:clr>
        </p15:guide>
        <p15:guide id="49" pos="6787">
          <p15:clr>
            <a:srgbClr val="5ACBF0"/>
          </p15:clr>
        </p15:guide>
        <p15:guide id="50" pos="6900">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Cooking with AWS and Splunk</a:t>
            </a:r>
          </a:p>
        </p:txBody>
      </p:sp>
      <p:sp>
        <p:nvSpPr>
          <p:cNvPr id="3" name="Text Placeholder 2"/>
          <p:cNvSpPr>
            <a:spLocks noGrp="1"/>
          </p:cNvSpPr>
          <p:nvPr>
            <p:ph type="body" sz="quarter" idx="12"/>
          </p:nvPr>
        </p:nvSpPr>
        <p:spPr/>
        <p:txBody>
          <a:bodyPr/>
          <a:lstStyle/>
          <a:p>
            <a:r>
              <a:rPr lang="en-US" dirty="0"/>
              <a:t>Module 8: Migrating AWS TA between Machines </a:t>
            </a:r>
          </a:p>
        </p:txBody>
      </p:sp>
      <p:sp>
        <p:nvSpPr>
          <p:cNvPr id="5" name="Text Placeholder 4"/>
          <p:cNvSpPr>
            <a:spLocks noGrp="1"/>
          </p:cNvSpPr>
          <p:nvPr>
            <p:ph type="body" sz="quarter" idx="14"/>
          </p:nvPr>
        </p:nvSpPr>
        <p:spPr/>
        <p:txBody>
          <a:bodyPr/>
          <a:lstStyle/>
          <a:p>
            <a:r>
              <a:rPr lang="en-US" dirty="0"/>
              <a:t>Kam Amir | Splunk Cloud Architect</a:t>
            </a:r>
          </a:p>
        </p:txBody>
      </p:sp>
      <p:pic>
        <p:nvPicPr>
          <p:cNvPr id="4" name="Picture 3"/>
          <p:cNvPicPr>
            <a:picLocks noChangeAspect="1"/>
          </p:cNvPicPr>
          <p:nvPr/>
        </p:nvPicPr>
        <p:blipFill>
          <a:blip r:embed="rId3" cstate="email">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3143165" y="5835487"/>
            <a:ext cx="2192676" cy="821587"/>
          </a:xfrm>
          <a:prstGeom prst="rect">
            <a:avLst/>
          </a:prstGeom>
          <a:noFill/>
          <a:effectLst>
            <a:glow rad="127000">
              <a:schemeClr val="tx1"/>
            </a:glow>
          </a:effectLst>
        </p:spPr>
      </p:pic>
    </p:spTree>
    <p:extLst>
      <p:ext uri="{BB962C8B-B14F-4D97-AF65-F5344CB8AC3E}">
        <p14:creationId xmlns:p14="http://schemas.microsoft.com/office/powerpoint/2010/main" val="30631681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pPr marL="0" indent="0">
              <a:buNone/>
            </a:pPr>
            <a:r>
              <a:rPr lang="mr-IN" sz="1200" dirty="0"/>
              <a:t>[    </a:t>
            </a:r>
            <a:endParaRPr lang="en-US" sz="1200" dirty="0"/>
          </a:p>
          <a:p>
            <a:pPr marL="0" indent="0">
              <a:buNone/>
            </a:pPr>
            <a:r>
              <a:rPr lang="en-US" sz="1200" dirty="0"/>
              <a:t>	</a:t>
            </a:r>
            <a:r>
              <a:rPr lang="mr-IN" sz="1200" dirty="0"/>
              <a:t>{        </a:t>
            </a:r>
            <a:endParaRPr lang="en-US" sz="1200" dirty="0"/>
          </a:p>
          <a:p>
            <a:pPr marL="0" indent="0">
              <a:buNone/>
            </a:pPr>
            <a:r>
              <a:rPr lang="en-US" sz="1200" dirty="0"/>
              <a:t>	</a:t>
            </a:r>
            <a:r>
              <a:rPr lang="mr-IN" sz="1200" dirty="0"/>
              <a:t>"</a:t>
            </a:r>
            <a:r>
              <a:rPr lang="mr-IN" sz="1200" dirty="0" err="1"/>
              <a:t>stanzas</a:t>
            </a:r>
            <a:r>
              <a:rPr lang="mr-IN" sz="1200" dirty="0"/>
              <a:t>":[            </a:t>
            </a:r>
            <a:endParaRPr lang="en-US" sz="1200" dirty="0"/>
          </a:p>
          <a:p>
            <a:pPr marL="0" indent="0">
              <a:buNone/>
            </a:pPr>
            <a:r>
              <a:rPr lang="en-US" sz="1200" dirty="0"/>
              <a:t>	</a:t>
            </a:r>
            <a:r>
              <a:rPr lang="mr-IN" sz="1200" dirty="0"/>
              <a:t>{              </a:t>
            </a:r>
            <a:endParaRPr lang="en-US" sz="1200" dirty="0"/>
          </a:p>
          <a:p>
            <a:pPr marL="0" indent="0">
              <a:buNone/>
            </a:pPr>
            <a:r>
              <a:rPr lang="en-US" sz="1200" dirty="0"/>
              <a:t>		</a:t>
            </a:r>
            <a:r>
              <a:rPr lang="mr-IN" sz="1200" dirty="0"/>
              <a:t>"</a:t>
            </a:r>
            <a:r>
              <a:rPr lang="mr-IN" sz="1200" dirty="0" err="1"/>
              <a:t>name</a:t>
            </a:r>
            <a:r>
              <a:rPr lang="mr-IN" sz="1200" dirty="0"/>
              <a:t>": "aws-account-0",              </a:t>
            </a:r>
            <a:endParaRPr lang="en-US" sz="1200" dirty="0"/>
          </a:p>
          <a:p>
            <a:pPr marL="0" indent="0">
              <a:buNone/>
            </a:pPr>
            <a:r>
              <a:rPr lang="en-US" sz="1200" dirty="0"/>
              <a:t>		</a:t>
            </a:r>
            <a:r>
              <a:rPr lang="mr-IN" sz="1200" dirty="0"/>
              <a:t>"</a:t>
            </a:r>
            <a:r>
              <a:rPr lang="mr-IN" sz="1200" dirty="0" err="1"/>
              <a:t>key_id</a:t>
            </a:r>
            <a:r>
              <a:rPr lang="mr-IN" sz="1200" dirty="0"/>
              <a:t>": "ABCDEFGHIJKLMNOPQRST",              </a:t>
            </a:r>
            <a:endParaRPr lang="en-US" sz="1200" dirty="0"/>
          </a:p>
          <a:p>
            <a:pPr marL="0" indent="0">
              <a:buNone/>
            </a:pPr>
            <a:r>
              <a:rPr lang="en-US" sz="1200" dirty="0"/>
              <a:t>		</a:t>
            </a:r>
            <a:r>
              <a:rPr lang="mr-IN" sz="1200" dirty="0"/>
              <a:t>"</a:t>
            </a:r>
            <a:r>
              <a:rPr lang="mr-IN" sz="1200" dirty="0" err="1"/>
              <a:t>secret_key</a:t>
            </a:r>
            <a:r>
              <a:rPr lang="mr-IN" sz="1200" dirty="0"/>
              <a:t>": "</a:t>
            </a:r>
            <a:r>
              <a:rPr lang="mr-IN" sz="1200" dirty="0" err="1"/>
              <a:t>ABCDEFGHIJKLMNOPQRSTUVWXYZabcdefghijklmn</a:t>
            </a:r>
            <a:r>
              <a:rPr lang="mr-IN" sz="1200" dirty="0"/>
              <a:t>",              </a:t>
            </a:r>
            <a:endParaRPr lang="en-US" sz="1200" dirty="0"/>
          </a:p>
          <a:p>
            <a:pPr marL="0" indent="0">
              <a:buNone/>
            </a:pPr>
            <a:r>
              <a:rPr lang="en-US" sz="1200" dirty="0"/>
              <a:t>		</a:t>
            </a:r>
            <a:r>
              <a:rPr lang="mr-IN" sz="1200" dirty="0"/>
              <a:t>"</a:t>
            </a:r>
            <a:r>
              <a:rPr lang="mr-IN" sz="1200" dirty="0" err="1"/>
              <a:t>category</a:t>
            </a:r>
            <a:r>
              <a:rPr lang="mr-IN" sz="1200" dirty="0"/>
              <a:t>": "1"            </a:t>
            </a:r>
            <a:endParaRPr lang="en-US" sz="1200" dirty="0"/>
          </a:p>
          <a:p>
            <a:pPr marL="0" indent="0">
              <a:buNone/>
            </a:pPr>
            <a:r>
              <a:rPr lang="en-US" sz="1200" dirty="0"/>
              <a:t>	</a:t>
            </a:r>
            <a:r>
              <a:rPr lang="mr-IN" sz="1200" dirty="0"/>
              <a:t>},            </a:t>
            </a:r>
            <a:endParaRPr lang="en-US" sz="1200" dirty="0"/>
          </a:p>
          <a:p>
            <a:pPr marL="0" indent="0">
              <a:buNone/>
            </a:pPr>
            <a:r>
              <a:rPr lang="en-US" sz="1200" dirty="0"/>
              <a:t>	</a:t>
            </a:r>
            <a:r>
              <a:rPr lang="mr-IN" sz="1200" dirty="0"/>
              <a:t>{              </a:t>
            </a:r>
            <a:endParaRPr lang="en-US" sz="1200" dirty="0"/>
          </a:p>
          <a:p>
            <a:pPr marL="0" indent="0">
              <a:buNone/>
            </a:pPr>
            <a:r>
              <a:rPr lang="en-US" sz="1200" dirty="0"/>
              <a:t>		</a:t>
            </a:r>
            <a:r>
              <a:rPr lang="mr-IN" sz="1200" dirty="0"/>
              <a:t>"</a:t>
            </a:r>
            <a:r>
              <a:rPr lang="mr-IN" sz="1200" dirty="0" err="1"/>
              <a:t>name</a:t>
            </a:r>
            <a:r>
              <a:rPr lang="mr-IN" sz="1200" dirty="0"/>
              <a:t>": "aws-account-1",              </a:t>
            </a:r>
            <a:endParaRPr lang="en-US" sz="1200" dirty="0"/>
          </a:p>
          <a:p>
            <a:pPr marL="0" indent="0">
              <a:buNone/>
            </a:pPr>
            <a:r>
              <a:rPr lang="en-US" sz="1200" dirty="0"/>
              <a:t>		</a:t>
            </a:r>
            <a:r>
              <a:rPr lang="mr-IN" sz="1200" dirty="0"/>
              <a:t>"</a:t>
            </a:r>
            <a:r>
              <a:rPr lang="mr-IN" sz="1200" dirty="0" err="1"/>
              <a:t>key_id</a:t>
            </a:r>
            <a:r>
              <a:rPr lang="mr-IN" sz="1200" dirty="0"/>
              <a:t>": "</a:t>
            </a:r>
            <a:r>
              <a:rPr lang="mr-IN" sz="1200" dirty="0" err="1"/>
              <a:t>abcdefghijklmnopqrst</a:t>
            </a:r>
            <a:r>
              <a:rPr lang="mr-IN" sz="1200" dirty="0"/>
              <a:t>",              </a:t>
            </a:r>
            <a:endParaRPr lang="en-US" sz="1200" dirty="0"/>
          </a:p>
          <a:p>
            <a:pPr marL="0" indent="0">
              <a:buNone/>
            </a:pPr>
            <a:r>
              <a:rPr lang="en-US" sz="1200" dirty="0"/>
              <a:t>		</a:t>
            </a:r>
            <a:r>
              <a:rPr lang="mr-IN" sz="1200" dirty="0"/>
              <a:t>"</a:t>
            </a:r>
            <a:r>
              <a:rPr lang="mr-IN" sz="1200" dirty="0" err="1"/>
              <a:t>secret_key</a:t>
            </a:r>
            <a:r>
              <a:rPr lang="mr-IN" sz="1200" dirty="0"/>
              <a:t>": "</a:t>
            </a:r>
            <a:r>
              <a:rPr lang="mr-IN" sz="1200" dirty="0" err="1"/>
              <a:t>abcdefghijklmnopqrstuvwxyzABCDEFGHIJKLMN</a:t>
            </a:r>
            <a:r>
              <a:rPr lang="mr-IN" sz="1200" dirty="0"/>
              <a:t>",              </a:t>
            </a:r>
            <a:endParaRPr lang="en-US" sz="1200" dirty="0"/>
          </a:p>
          <a:p>
            <a:pPr marL="0" indent="0">
              <a:buNone/>
            </a:pPr>
            <a:r>
              <a:rPr lang="en-US" sz="1200" dirty="0"/>
              <a:t>		</a:t>
            </a:r>
            <a:r>
              <a:rPr lang="mr-IN" sz="1200" dirty="0"/>
              <a:t>"</a:t>
            </a:r>
            <a:r>
              <a:rPr lang="mr-IN" sz="1200" dirty="0" err="1"/>
              <a:t>category</a:t>
            </a:r>
            <a:r>
              <a:rPr lang="mr-IN" sz="1200" dirty="0"/>
              <a:t>": "1"            </a:t>
            </a:r>
            <a:endParaRPr lang="en-US" sz="1200" dirty="0"/>
          </a:p>
          <a:p>
            <a:pPr marL="0" indent="0">
              <a:buNone/>
            </a:pPr>
            <a:r>
              <a:rPr lang="en-US" sz="1200" dirty="0"/>
              <a:t>	</a:t>
            </a:r>
            <a:r>
              <a:rPr lang="mr-IN" sz="1200" dirty="0"/>
              <a:t>}        </a:t>
            </a:r>
            <a:endParaRPr lang="en-US" sz="1200" dirty="0"/>
          </a:p>
          <a:p>
            <a:pPr marL="0" indent="0">
              <a:buNone/>
            </a:pPr>
            <a:r>
              <a:rPr lang="en-US" sz="1200" dirty="0"/>
              <a:t>		</a:t>
            </a:r>
            <a:r>
              <a:rPr lang="mr-IN" sz="1200" dirty="0"/>
              <a:t>]    </a:t>
            </a:r>
            <a:r>
              <a:rPr lang="en-US" sz="1200" dirty="0"/>
              <a:t>	</a:t>
            </a:r>
          </a:p>
          <a:p>
            <a:pPr marL="0" indent="0">
              <a:buNone/>
            </a:pPr>
            <a:r>
              <a:rPr lang="en-US" sz="1200" dirty="0"/>
              <a:t>	</a:t>
            </a:r>
            <a:r>
              <a:rPr lang="mr-IN" sz="1200" dirty="0"/>
              <a:t>}</a:t>
            </a:r>
            <a:endParaRPr lang="en-US" sz="1200" dirty="0"/>
          </a:p>
          <a:p>
            <a:pPr marL="0" indent="0">
              <a:buNone/>
            </a:pPr>
            <a:r>
              <a:rPr lang="mr-IN" sz="1200" dirty="0"/>
              <a:t>]</a:t>
            </a:r>
            <a:endParaRPr lang="en-US" sz="1200" dirty="0"/>
          </a:p>
        </p:txBody>
      </p:sp>
      <p:sp>
        <p:nvSpPr>
          <p:cNvPr id="3" name="Title 2"/>
          <p:cNvSpPr>
            <a:spLocks noGrp="1"/>
          </p:cNvSpPr>
          <p:nvPr>
            <p:ph type="title"/>
          </p:nvPr>
        </p:nvSpPr>
        <p:spPr/>
        <p:txBody>
          <a:bodyPr/>
          <a:lstStyle/>
          <a:p>
            <a:r>
              <a:rPr lang="en-US" dirty="0"/>
              <a:t>Sample Configuration File account-</a:t>
            </a:r>
            <a:r>
              <a:rPr lang="en-US" dirty="0" err="1"/>
              <a:t>settings.json</a:t>
            </a:r>
            <a:endParaRPr lang="en-US" dirty="0"/>
          </a:p>
        </p:txBody>
      </p:sp>
      <p:sp>
        <p:nvSpPr>
          <p:cNvPr id="4" name="Subtitle 3"/>
          <p:cNvSpPr>
            <a:spLocks noGrp="1"/>
          </p:cNvSpPr>
          <p:nvPr>
            <p:ph type="subTitle" idx="12"/>
          </p:nvPr>
        </p:nvSpPr>
        <p:spPr/>
        <p:txBody>
          <a:bodyPr/>
          <a:lstStyle/>
          <a:p>
            <a:r>
              <a:rPr lang="en-US" dirty="0"/>
              <a:t>File used to deploy AWS Accounts onto target machine</a:t>
            </a:r>
          </a:p>
        </p:txBody>
      </p:sp>
    </p:spTree>
    <p:extLst>
      <p:ext uri="{BB962C8B-B14F-4D97-AF65-F5344CB8AC3E}">
        <p14:creationId xmlns:p14="http://schemas.microsoft.com/office/powerpoint/2010/main" val="35436654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b="1" dirty="0"/>
              <a:t>S3 inputs</a:t>
            </a:r>
            <a:r>
              <a:rPr lang="en-US" dirty="0"/>
              <a:t>:|rest /services/</a:t>
            </a:r>
            <a:r>
              <a:rPr lang="en-US" dirty="0" err="1"/>
              <a:t>splunk_ta_aws</a:t>
            </a:r>
            <a:r>
              <a:rPr lang="en-US" dirty="0"/>
              <a:t>/inputs/s3 | rename title AS name | table name </a:t>
            </a:r>
            <a:r>
              <a:rPr lang="en-US" dirty="0" err="1"/>
              <a:t>host_name</a:t>
            </a:r>
            <a:r>
              <a:rPr lang="en-US" dirty="0"/>
              <a:t> </a:t>
            </a:r>
            <a:r>
              <a:rPr lang="en-US" dirty="0" err="1"/>
              <a:t>bucket_name</a:t>
            </a:r>
            <a:r>
              <a:rPr lang="en-US" dirty="0"/>
              <a:t> </a:t>
            </a:r>
            <a:r>
              <a:rPr lang="en-US" dirty="0" err="1"/>
              <a:t>key_name</a:t>
            </a:r>
            <a:r>
              <a:rPr lang="en-US" dirty="0"/>
              <a:t> </a:t>
            </a:r>
            <a:r>
              <a:rPr lang="en-US" dirty="0" err="1"/>
              <a:t>initial_scan_datetime</a:t>
            </a:r>
            <a:r>
              <a:rPr lang="en-US" dirty="0"/>
              <a:t> interval </a:t>
            </a:r>
            <a:r>
              <a:rPr lang="en-US" dirty="0" err="1"/>
              <a:t>sourcetype</a:t>
            </a:r>
            <a:endParaRPr lang="en-US" dirty="0"/>
          </a:p>
          <a:p>
            <a:r>
              <a:rPr lang="en-US" b="1" dirty="0"/>
              <a:t>CloudTrail Inputs</a:t>
            </a:r>
            <a:r>
              <a:rPr lang="en-US" dirty="0"/>
              <a:t>: |rest /services/</a:t>
            </a:r>
            <a:r>
              <a:rPr lang="en-US" dirty="0" err="1"/>
              <a:t>splunk_ta_aws</a:t>
            </a:r>
            <a:r>
              <a:rPr lang="en-US" dirty="0"/>
              <a:t>/inputs/</a:t>
            </a:r>
            <a:r>
              <a:rPr lang="en-US" dirty="0" err="1"/>
              <a:t>cloudtrail</a:t>
            </a:r>
            <a:r>
              <a:rPr lang="en-US" dirty="0"/>
              <a:t> | rename title AS name | table name </a:t>
            </a:r>
          </a:p>
          <a:p>
            <a:r>
              <a:rPr lang="en-US" b="1" dirty="0"/>
              <a:t>Billing</a:t>
            </a:r>
            <a:r>
              <a:rPr lang="en-US" dirty="0"/>
              <a:t>: |rest /services/</a:t>
            </a:r>
            <a:r>
              <a:rPr lang="en-US" dirty="0" err="1"/>
              <a:t>splunk_ta_aws</a:t>
            </a:r>
            <a:r>
              <a:rPr lang="en-US" dirty="0"/>
              <a:t>/inputs/billing | rename title AS name | table name </a:t>
            </a:r>
            <a:r>
              <a:rPr lang="en-US" dirty="0" err="1"/>
              <a:t>bucket_name</a:t>
            </a:r>
            <a:r>
              <a:rPr lang="en-US" dirty="0"/>
              <a:t> </a:t>
            </a:r>
            <a:r>
              <a:rPr lang="en-US" dirty="0" err="1"/>
              <a:t>key_name</a:t>
            </a:r>
            <a:r>
              <a:rPr lang="en-US" dirty="0"/>
              <a:t> </a:t>
            </a:r>
            <a:r>
              <a:rPr lang="en-US" dirty="0" err="1"/>
              <a:t>initial_scan_datetime</a:t>
            </a:r>
            <a:r>
              <a:rPr lang="en-US" dirty="0"/>
              <a:t> interval </a:t>
            </a:r>
            <a:r>
              <a:rPr lang="en-US" dirty="0" err="1"/>
              <a:t>sourcetype</a:t>
            </a:r>
            <a:endParaRPr lang="en-US" dirty="0"/>
          </a:p>
          <a:p>
            <a:r>
              <a:rPr lang="en-US" b="1" dirty="0"/>
              <a:t>View All the Available Inputs</a:t>
            </a:r>
            <a:r>
              <a:rPr lang="en-US" dirty="0"/>
              <a:t>: |rest /services/</a:t>
            </a:r>
            <a:r>
              <a:rPr lang="en-US" dirty="0" err="1"/>
              <a:t>splunk_ta_aws</a:t>
            </a:r>
            <a:r>
              <a:rPr lang="en-US" dirty="0"/>
              <a:t>/inputs</a:t>
            </a:r>
          </a:p>
        </p:txBody>
      </p:sp>
      <p:sp>
        <p:nvSpPr>
          <p:cNvPr id="3" name="Title 2"/>
          <p:cNvSpPr>
            <a:spLocks noGrp="1"/>
          </p:cNvSpPr>
          <p:nvPr>
            <p:ph type="title"/>
          </p:nvPr>
        </p:nvSpPr>
        <p:spPr/>
        <p:txBody>
          <a:bodyPr/>
          <a:lstStyle/>
          <a:p>
            <a:r>
              <a:rPr lang="en-US" dirty="0"/>
              <a:t>Additional Searches </a:t>
            </a:r>
          </a:p>
        </p:txBody>
      </p:sp>
      <p:sp>
        <p:nvSpPr>
          <p:cNvPr id="4" name="Subtitle 3"/>
          <p:cNvSpPr>
            <a:spLocks noGrp="1"/>
          </p:cNvSpPr>
          <p:nvPr>
            <p:ph type="subTitle" idx="12"/>
          </p:nvPr>
        </p:nvSpPr>
        <p:spPr/>
        <p:txBody>
          <a:bodyPr/>
          <a:lstStyle/>
          <a:p>
            <a:r>
              <a:rPr lang="en-US" dirty="0"/>
              <a:t>Search other REST endpoints</a:t>
            </a:r>
          </a:p>
        </p:txBody>
      </p:sp>
    </p:spTree>
    <p:extLst>
      <p:ext uri="{BB962C8B-B14F-4D97-AF65-F5344CB8AC3E}">
        <p14:creationId xmlns:p14="http://schemas.microsoft.com/office/powerpoint/2010/main" val="18043649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Copy Config Files</a:t>
            </a:r>
          </a:p>
        </p:txBody>
      </p:sp>
      <p:sp>
        <p:nvSpPr>
          <p:cNvPr id="3" name="Subtitle 2"/>
          <p:cNvSpPr>
            <a:spLocks noGrp="1"/>
          </p:cNvSpPr>
          <p:nvPr>
            <p:ph type="subTitle" idx="1"/>
          </p:nvPr>
        </p:nvSpPr>
        <p:spPr/>
        <p:txBody>
          <a:bodyPr/>
          <a:lstStyle/>
          <a:p>
            <a:r>
              <a:rPr lang="en-US" dirty="0"/>
              <a:t>Copy over </a:t>
            </a:r>
            <a:r>
              <a:rPr lang="en-US" dirty="0" err="1"/>
              <a:t>config</a:t>
            </a:r>
            <a:r>
              <a:rPr lang="en-US" dirty="0"/>
              <a:t> files from the original SH to the new Collector</a:t>
            </a:r>
          </a:p>
        </p:txBody>
      </p:sp>
    </p:spTree>
    <p:extLst>
      <p:ext uri="{BB962C8B-B14F-4D97-AF65-F5344CB8AC3E}">
        <p14:creationId xmlns:p14="http://schemas.microsoft.com/office/powerpoint/2010/main" val="4055244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Copy the files from the $SPLUNK_HOME/</a:t>
            </a:r>
            <a:r>
              <a:rPr lang="en-US" dirty="0" err="1"/>
              <a:t>etc</a:t>
            </a:r>
            <a:r>
              <a:rPr lang="en-US" dirty="0"/>
              <a:t>/apps/</a:t>
            </a:r>
            <a:r>
              <a:rPr lang="en-US" dirty="0" err="1"/>
              <a:t>Splunk_TA_aws</a:t>
            </a:r>
            <a:r>
              <a:rPr lang="en-US" dirty="0"/>
              <a:t>/local/*.</a:t>
            </a:r>
            <a:r>
              <a:rPr lang="en-US" dirty="0" err="1"/>
              <a:t>conf</a:t>
            </a:r>
            <a:r>
              <a:rPr lang="en-US" dirty="0"/>
              <a:t> to the new machine in the same location.</a:t>
            </a:r>
          </a:p>
          <a:p>
            <a:pPr lvl="1"/>
            <a:r>
              <a:rPr lang="en-US" dirty="0"/>
              <a:t>OLD SH bash$ tar </a:t>
            </a:r>
            <a:r>
              <a:rPr lang="en-US" dirty="0" err="1"/>
              <a:t>czvf</a:t>
            </a:r>
            <a:r>
              <a:rPr lang="en-US" dirty="0"/>
              <a:t> /</a:t>
            </a:r>
            <a:r>
              <a:rPr lang="en-US" dirty="0" err="1"/>
              <a:t>tmp</a:t>
            </a:r>
            <a:r>
              <a:rPr lang="en-US" dirty="0"/>
              <a:t>/</a:t>
            </a:r>
            <a:r>
              <a:rPr lang="en-US" dirty="0" err="1"/>
              <a:t>inputs.tgz</a:t>
            </a:r>
            <a:r>
              <a:rPr lang="en-US" dirty="0"/>
              <a:t> $SPLUNK_HOME/</a:t>
            </a:r>
            <a:r>
              <a:rPr lang="en-US" dirty="0" err="1"/>
              <a:t>etc</a:t>
            </a:r>
            <a:r>
              <a:rPr lang="en-US" dirty="0"/>
              <a:t>/apps/</a:t>
            </a:r>
            <a:r>
              <a:rPr lang="en-US" dirty="0" err="1"/>
              <a:t>Splunk_TA_aws</a:t>
            </a:r>
            <a:r>
              <a:rPr lang="en-US" dirty="0"/>
              <a:t>/local/*.</a:t>
            </a:r>
            <a:r>
              <a:rPr lang="en-US" dirty="0" err="1"/>
              <a:t>conf</a:t>
            </a:r>
            <a:endParaRPr lang="en-US" dirty="0"/>
          </a:p>
          <a:p>
            <a:pPr lvl="1"/>
            <a:r>
              <a:rPr lang="en-US" dirty="0"/>
              <a:t>NEW SH </a:t>
            </a:r>
          </a:p>
          <a:p>
            <a:pPr lvl="2"/>
            <a:r>
              <a:rPr lang="en-US" dirty="0"/>
              <a:t>Install AWS TA (fresh install)</a:t>
            </a:r>
          </a:p>
          <a:p>
            <a:pPr lvl="2"/>
            <a:r>
              <a:rPr lang="en-US" dirty="0"/>
              <a:t>Create “local” directory </a:t>
            </a:r>
            <a:r>
              <a:rPr lang="en-US" dirty="0" err="1"/>
              <a:t>mkdir</a:t>
            </a:r>
            <a:r>
              <a:rPr lang="en-US" dirty="0"/>
              <a:t> -p $SPLUNK_HOME/</a:t>
            </a:r>
            <a:r>
              <a:rPr lang="en-US" dirty="0" err="1"/>
              <a:t>etc</a:t>
            </a:r>
            <a:r>
              <a:rPr lang="en-US" dirty="0"/>
              <a:t>/apps/</a:t>
            </a:r>
            <a:r>
              <a:rPr lang="en-US" dirty="0" err="1"/>
              <a:t>Splunk_TA_aws</a:t>
            </a:r>
            <a:r>
              <a:rPr lang="en-US" dirty="0"/>
              <a:t>/local</a:t>
            </a:r>
          </a:p>
          <a:p>
            <a:pPr lvl="2"/>
            <a:r>
              <a:rPr lang="en-US" dirty="0"/>
              <a:t>bash$ </a:t>
            </a:r>
            <a:r>
              <a:rPr lang="en-US" dirty="0" err="1"/>
              <a:t>scp</a:t>
            </a:r>
            <a:r>
              <a:rPr lang="en-US" dirty="0"/>
              <a:t> </a:t>
            </a:r>
            <a:r>
              <a:rPr lang="en-US" dirty="0" err="1"/>
              <a:t>user@old_sh.splunk.com</a:t>
            </a:r>
            <a:r>
              <a:rPr lang="en-US" dirty="0"/>
              <a:t>:/</a:t>
            </a:r>
            <a:r>
              <a:rPr lang="en-US" dirty="0" err="1"/>
              <a:t>tmp</a:t>
            </a:r>
            <a:r>
              <a:rPr lang="en-US" dirty="0"/>
              <a:t>/</a:t>
            </a:r>
            <a:r>
              <a:rPr lang="en-US" dirty="0" err="1"/>
              <a:t>inputs.tgz</a:t>
            </a:r>
            <a:r>
              <a:rPr lang="en-US" dirty="0"/>
              <a:t> $SPLUNK_HOME/</a:t>
            </a:r>
            <a:r>
              <a:rPr lang="en-US" dirty="0" err="1"/>
              <a:t>etc</a:t>
            </a:r>
            <a:r>
              <a:rPr lang="en-US" dirty="0"/>
              <a:t>/apps/</a:t>
            </a:r>
            <a:r>
              <a:rPr lang="en-US" dirty="0" err="1"/>
              <a:t>Splunk_TA_aws</a:t>
            </a:r>
            <a:r>
              <a:rPr lang="en-US" dirty="0"/>
              <a:t>/local </a:t>
            </a:r>
          </a:p>
          <a:p>
            <a:pPr lvl="2"/>
            <a:r>
              <a:rPr lang="en-US" dirty="0" err="1"/>
              <a:t>Untar</a:t>
            </a:r>
            <a:r>
              <a:rPr lang="en-US" dirty="0"/>
              <a:t> files to local directory: bash$ tar </a:t>
            </a:r>
            <a:r>
              <a:rPr lang="en-US" dirty="0" err="1"/>
              <a:t>xvf</a:t>
            </a:r>
            <a:r>
              <a:rPr lang="en-US" dirty="0"/>
              <a:t> $SPLUNK_HOME/</a:t>
            </a:r>
            <a:r>
              <a:rPr lang="en-US" dirty="0" err="1"/>
              <a:t>etc</a:t>
            </a:r>
            <a:r>
              <a:rPr lang="en-US" dirty="0"/>
              <a:t>/apps/</a:t>
            </a:r>
            <a:r>
              <a:rPr lang="en-US" dirty="0" err="1"/>
              <a:t>Splunk_TA</a:t>
            </a:r>
            <a:r>
              <a:rPr lang="en-US" dirty="0"/>
              <a:t>_/</a:t>
            </a:r>
            <a:r>
              <a:rPr lang="en-US" dirty="0" err="1"/>
              <a:t>aws</a:t>
            </a:r>
            <a:r>
              <a:rPr lang="en-US" dirty="0"/>
              <a:t>/local/</a:t>
            </a:r>
            <a:r>
              <a:rPr lang="en-US" dirty="0" err="1"/>
              <a:t>inputs.tgz</a:t>
            </a:r>
            <a:endParaRPr lang="en-US" dirty="0"/>
          </a:p>
          <a:p>
            <a:r>
              <a:rPr lang="en-US" dirty="0"/>
              <a:t>Restart Splunk</a:t>
            </a:r>
          </a:p>
        </p:txBody>
      </p:sp>
      <p:sp>
        <p:nvSpPr>
          <p:cNvPr id="3" name="Title 2"/>
          <p:cNvSpPr>
            <a:spLocks noGrp="1"/>
          </p:cNvSpPr>
          <p:nvPr>
            <p:ph type="title"/>
          </p:nvPr>
        </p:nvSpPr>
        <p:spPr/>
        <p:txBody>
          <a:bodyPr/>
          <a:lstStyle/>
          <a:p>
            <a:r>
              <a:rPr lang="en-US" dirty="0"/>
              <a:t>Copy over </a:t>
            </a:r>
            <a:r>
              <a:rPr lang="en-US" dirty="0" err="1"/>
              <a:t>config</a:t>
            </a:r>
            <a:r>
              <a:rPr lang="en-US" dirty="0"/>
              <a:t> files</a:t>
            </a:r>
          </a:p>
        </p:txBody>
      </p:sp>
      <p:sp>
        <p:nvSpPr>
          <p:cNvPr id="4" name="Subtitle 3"/>
          <p:cNvSpPr>
            <a:spLocks noGrp="1"/>
          </p:cNvSpPr>
          <p:nvPr>
            <p:ph type="subTitle" idx="12"/>
          </p:nvPr>
        </p:nvSpPr>
        <p:spPr/>
        <p:txBody>
          <a:bodyPr/>
          <a:lstStyle/>
          <a:p>
            <a:r>
              <a:rPr lang="en-US" dirty="0"/>
              <a:t>Copy over the </a:t>
            </a:r>
            <a:r>
              <a:rPr lang="en-US" dirty="0" err="1"/>
              <a:t>config</a:t>
            </a:r>
            <a:r>
              <a:rPr lang="en-US" dirty="0"/>
              <a:t> files </a:t>
            </a:r>
          </a:p>
        </p:txBody>
      </p:sp>
    </p:spTree>
    <p:extLst>
      <p:ext uri="{BB962C8B-B14F-4D97-AF65-F5344CB8AC3E}">
        <p14:creationId xmlns:p14="http://schemas.microsoft.com/office/powerpoint/2010/main" val="3743451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Clean Up Config Files</a:t>
            </a:r>
          </a:p>
        </p:txBody>
      </p:sp>
      <p:sp>
        <p:nvSpPr>
          <p:cNvPr id="3" name="Subtitle 2"/>
          <p:cNvSpPr>
            <a:spLocks noGrp="1"/>
          </p:cNvSpPr>
          <p:nvPr>
            <p:ph type="subTitle" idx="1"/>
          </p:nvPr>
        </p:nvSpPr>
        <p:spPr/>
        <p:txBody>
          <a:bodyPr/>
          <a:lstStyle/>
          <a:p>
            <a:r>
              <a:rPr lang="en-US" dirty="0"/>
              <a:t>Be sure to clean up the configuration files with any accounts, usernames and passwords.</a:t>
            </a:r>
          </a:p>
        </p:txBody>
      </p:sp>
    </p:spTree>
    <p:extLst>
      <p:ext uri="{BB962C8B-B14F-4D97-AF65-F5344CB8AC3E}">
        <p14:creationId xmlns:p14="http://schemas.microsoft.com/office/powerpoint/2010/main" val="29668546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Remove files with account information from system:</a:t>
            </a:r>
          </a:p>
          <a:p>
            <a:pPr lvl="1"/>
            <a:r>
              <a:rPr lang="en-US" dirty="0" err="1"/>
              <a:t>rm</a:t>
            </a:r>
            <a:r>
              <a:rPr lang="en-US" dirty="0"/>
              <a:t> -</a:t>
            </a:r>
            <a:r>
              <a:rPr lang="en-US" dirty="0" err="1"/>
              <a:t>rf</a:t>
            </a:r>
            <a:r>
              <a:rPr lang="en-US" dirty="0"/>
              <a:t> $SPLUNK_HOME/</a:t>
            </a:r>
            <a:r>
              <a:rPr lang="en-US" dirty="0" err="1"/>
              <a:t>etc</a:t>
            </a:r>
            <a:r>
              <a:rPr lang="en-US" dirty="0"/>
              <a:t>/apps/</a:t>
            </a:r>
            <a:r>
              <a:rPr lang="en-US" dirty="0" err="1"/>
              <a:t>Splunk_TA_aws</a:t>
            </a:r>
            <a:r>
              <a:rPr lang="en-US" dirty="0"/>
              <a:t>/bin/tools/configuration/</a:t>
            </a:r>
            <a:r>
              <a:rPr lang="en-US" dirty="0" err="1"/>
              <a:t>config_examples</a:t>
            </a:r>
            <a:r>
              <a:rPr lang="en-US" dirty="0"/>
              <a:t>/account-</a:t>
            </a:r>
            <a:r>
              <a:rPr lang="en-US" dirty="0" err="1"/>
              <a:t>settings.json</a:t>
            </a:r>
            <a:endParaRPr lang="en-US" dirty="0"/>
          </a:p>
          <a:p>
            <a:pPr lvl="1"/>
            <a:r>
              <a:rPr lang="en-US" dirty="0" err="1"/>
              <a:t>rm</a:t>
            </a:r>
            <a:r>
              <a:rPr lang="en-US" dirty="0"/>
              <a:t> -</a:t>
            </a:r>
            <a:r>
              <a:rPr lang="en-US" dirty="0" err="1"/>
              <a:t>rf</a:t>
            </a:r>
            <a:r>
              <a:rPr lang="en-US" dirty="0"/>
              <a:t> $SPLUNK_HOME/</a:t>
            </a:r>
            <a:r>
              <a:rPr lang="en-US" dirty="0" err="1"/>
              <a:t>etc</a:t>
            </a:r>
            <a:r>
              <a:rPr lang="en-US" dirty="0"/>
              <a:t>/apps/</a:t>
            </a:r>
            <a:r>
              <a:rPr lang="en-US" dirty="0" err="1"/>
              <a:t>Splunk_TA_aws</a:t>
            </a:r>
            <a:r>
              <a:rPr lang="en-US" dirty="0"/>
              <a:t>/bin/tools/configuration/</a:t>
            </a:r>
            <a:r>
              <a:rPr lang="en-US" dirty="0" err="1"/>
              <a:t>splunk-info.json</a:t>
            </a:r>
            <a:endParaRPr lang="en-US" dirty="0"/>
          </a:p>
          <a:p>
            <a:pPr lvl="1"/>
            <a:endParaRPr lang="en-US" dirty="0"/>
          </a:p>
        </p:txBody>
      </p:sp>
      <p:sp>
        <p:nvSpPr>
          <p:cNvPr id="3" name="Title 2"/>
          <p:cNvSpPr>
            <a:spLocks noGrp="1"/>
          </p:cNvSpPr>
          <p:nvPr>
            <p:ph type="title"/>
          </p:nvPr>
        </p:nvSpPr>
        <p:spPr/>
        <p:txBody>
          <a:bodyPr/>
          <a:lstStyle/>
          <a:p>
            <a:r>
              <a:rPr lang="en-US" dirty="0"/>
              <a:t>Remove the following files</a:t>
            </a:r>
          </a:p>
        </p:txBody>
      </p:sp>
      <p:sp>
        <p:nvSpPr>
          <p:cNvPr id="4" name="Subtitle 3"/>
          <p:cNvSpPr>
            <a:spLocks noGrp="1"/>
          </p:cNvSpPr>
          <p:nvPr>
            <p:ph type="subTitle" idx="12"/>
          </p:nvPr>
        </p:nvSpPr>
        <p:spPr/>
        <p:txBody>
          <a:bodyPr/>
          <a:lstStyle/>
          <a:p>
            <a:r>
              <a:rPr lang="en-US" dirty="0"/>
              <a:t>These file contain sensitive information and need to be removed.</a:t>
            </a:r>
          </a:p>
        </p:txBody>
      </p:sp>
    </p:spTree>
    <p:extLst>
      <p:ext uri="{BB962C8B-B14F-4D97-AF65-F5344CB8AC3E}">
        <p14:creationId xmlns:p14="http://schemas.microsoft.com/office/powerpoint/2010/main" val="27964582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odule 8 - Moving AWS TA Video.mp4">
            <a:hlinkClick r:id="" action="ppaction://media"/>
          </p:cNvPr>
          <p:cNvPicPr>
            <a:picLocks noGrp="1" noChangeAspect="1"/>
          </p:cNvPicPr>
          <p:nvPr>
            <p:ph sz="quarter" idx="10"/>
            <a:videoFile r:link="rId2"/>
            <p:extLst>
              <p:ext uri="{DAA4B4D4-6D71-4841-9C94-3DE7FCFB9230}">
                <p14:media xmlns:p14="http://schemas.microsoft.com/office/powerpoint/2010/main" r:embed="rId1"/>
              </p:ext>
            </p:extLst>
          </p:nvPr>
        </p:nvPicPr>
        <p:blipFill>
          <a:blip r:embed="rId4"/>
          <a:stretch>
            <a:fillRect/>
          </a:stretch>
        </p:blipFill>
        <p:spPr>
          <a:xfrm>
            <a:off x="2397125" y="1281113"/>
            <a:ext cx="7396163" cy="4622800"/>
          </a:xfrm>
        </p:spPr>
      </p:pic>
      <p:sp>
        <p:nvSpPr>
          <p:cNvPr id="3" name="Title 2"/>
          <p:cNvSpPr>
            <a:spLocks noGrp="1"/>
          </p:cNvSpPr>
          <p:nvPr>
            <p:ph type="title"/>
          </p:nvPr>
        </p:nvSpPr>
        <p:spPr/>
        <p:txBody>
          <a:bodyPr/>
          <a:lstStyle/>
          <a:p>
            <a:r>
              <a:rPr lang="en-US" dirty="0"/>
              <a:t>Video of Module 8</a:t>
            </a:r>
          </a:p>
        </p:txBody>
      </p:sp>
      <p:sp>
        <p:nvSpPr>
          <p:cNvPr id="4" name="Subtitle 3"/>
          <p:cNvSpPr>
            <a:spLocks noGrp="1"/>
          </p:cNvSpPr>
          <p:nvPr>
            <p:ph type="subTitle" idx="12"/>
          </p:nvPr>
        </p:nvSpPr>
        <p:spPr/>
        <p:txBody>
          <a:bodyPr/>
          <a:lstStyle/>
          <a:p>
            <a:r>
              <a:rPr lang="en-US" dirty="0"/>
              <a:t>End-to-End video for module 8</a:t>
            </a:r>
          </a:p>
        </p:txBody>
      </p:sp>
    </p:spTree>
    <p:extLst>
      <p:ext uri="{BB962C8B-B14F-4D97-AF65-F5344CB8AC3E}">
        <p14:creationId xmlns:p14="http://schemas.microsoft.com/office/powerpoint/2010/main" val="25439516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Continue to Module 9: Setting up </a:t>
            </a:r>
            <a:r>
              <a:rPr lang="en-US"/>
              <a:t>Kinesis Firehose</a:t>
            </a:r>
            <a:endParaRPr lang="en-US" dirty="0"/>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3331619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Splunk REST API Tool is found : $SPLUNK_HOME/</a:t>
            </a:r>
            <a:r>
              <a:rPr lang="en-US" dirty="0" err="1"/>
              <a:t>etc</a:t>
            </a:r>
            <a:r>
              <a:rPr lang="en-US" dirty="0"/>
              <a:t>/apps/</a:t>
            </a:r>
            <a:r>
              <a:rPr lang="en-US" dirty="0" err="1"/>
              <a:t>Splunk_TA_aws</a:t>
            </a:r>
            <a:r>
              <a:rPr lang="en-US" dirty="0"/>
              <a:t>/bin/tool/configure</a:t>
            </a:r>
          </a:p>
          <a:p>
            <a:r>
              <a:rPr lang="en-US" dirty="0"/>
              <a:t>Use </a:t>
            </a:r>
            <a:r>
              <a:rPr lang="en-US" dirty="0" err="1"/>
              <a:t>README.md</a:t>
            </a:r>
            <a:r>
              <a:rPr lang="en-US" dirty="0"/>
              <a:t> for additional help</a:t>
            </a:r>
          </a:p>
          <a:p>
            <a:r>
              <a:rPr lang="en-US" dirty="0"/>
              <a:t>The Splunk Add-on for AWS contains a REST API which can be used to:</a:t>
            </a:r>
          </a:p>
          <a:p>
            <a:pPr lvl="1"/>
            <a:r>
              <a:rPr lang="en-US" dirty="0"/>
              <a:t>Create New AWS Accounts</a:t>
            </a:r>
          </a:p>
          <a:p>
            <a:pPr lvl="1"/>
            <a:r>
              <a:rPr lang="en-US" dirty="0"/>
              <a:t>Create New AWS Inputs</a:t>
            </a:r>
          </a:p>
          <a:p>
            <a:pPr lvl="1"/>
            <a:r>
              <a:rPr lang="en-US" dirty="0"/>
              <a:t>Create New IAM Roles</a:t>
            </a:r>
          </a:p>
          <a:p>
            <a:pPr lvl="1"/>
            <a:endParaRPr lang="en-US" dirty="0"/>
          </a:p>
        </p:txBody>
      </p:sp>
      <p:sp>
        <p:nvSpPr>
          <p:cNvPr id="3" name="Title 2"/>
          <p:cNvSpPr>
            <a:spLocks noGrp="1"/>
          </p:cNvSpPr>
          <p:nvPr>
            <p:ph type="title"/>
          </p:nvPr>
        </p:nvSpPr>
        <p:spPr/>
        <p:txBody>
          <a:bodyPr/>
          <a:lstStyle/>
          <a:p>
            <a:r>
              <a:rPr lang="en-US" dirty="0"/>
              <a:t>Splunk AWS TA REST API</a:t>
            </a:r>
          </a:p>
        </p:txBody>
      </p:sp>
      <p:sp>
        <p:nvSpPr>
          <p:cNvPr id="4" name="Subtitle 3"/>
          <p:cNvSpPr>
            <a:spLocks noGrp="1"/>
          </p:cNvSpPr>
          <p:nvPr>
            <p:ph type="subTitle" idx="12"/>
          </p:nvPr>
        </p:nvSpPr>
        <p:spPr/>
        <p:txBody>
          <a:bodyPr/>
          <a:lstStyle/>
          <a:p>
            <a:endParaRPr lang="en-US" dirty="0"/>
          </a:p>
        </p:txBody>
      </p:sp>
    </p:spTree>
    <p:extLst>
      <p:ext uri="{BB962C8B-B14F-4D97-AF65-F5344CB8AC3E}">
        <p14:creationId xmlns:p14="http://schemas.microsoft.com/office/powerpoint/2010/main" val="3377829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0"/>
          </p:nvPr>
        </p:nvSpPr>
        <p:spPr/>
        <p:txBody>
          <a:bodyPr/>
          <a:lstStyle/>
          <a:p>
            <a:r>
              <a:rPr lang="en-US" dirty="0"/>
              <a:t>Collect existing list of accounts</a:t>
            </a:r>
          </a:p>
          <a:p>
            <a:r>
              <a:rPr lang="en-US" dirty="0"/>
              <a:t>Install fresh TA on new machine</a:t>
            </a:r>
          </a:p>
          <a:p>
            <a:r>
              <a:rPr lang="en-US" dirty="0"/>
              <a:t>Run Config Command</a:t>
            </a:r>
          </a:p>
          <a:p>
            <a:r>
              <a:rPr lang="en-US" dirty="0"/>
              <a:t>Validate Update</a:t>
            </a:r>
          </a:p>
        </p:txBody>
      </p:sp>
      <p:sp>
        <p:nvSpPr>
          <p:cNvPr id="4" name="Title 3"/>
          <p:cNvSpPr>
            <a:spLocks noGrp="1"/>
          </p:cNvSpPr>
          <p:nvPr>
            <p:ph type="title"/>
          </p:nvPr>
        </p:nvSpPr>
        <p:spPr/>
        <p:txBody>
          <a:bodyPr/>
          <a:lstStyle/>
          <a:p>
            <a:r>
              <a:rPr lang="en-US" dirty="0"/>
              <a:t>Migrating AWS TA using the Config Tool</a:t>
            </a:r>
          </a:p>
        </p:txBody>
      </p:sp>
      <p:sp>
        <p:nvSpPr>
          <p:cNvPr id="6" name="Subtitle 5"/>
          <p:cNvSpPr>
            <a:spLocks noGrp="1"/>
          </p:cNvSpPr>
          <p:nvPr>
            <p:ph type="subTitle" idx="12"/>
          </p:nvPr>
        </p:nvSpPr>
        <p:spPr/>
        <p:txBody>
          <a:bodyPr/>
          <a:lstStyle/>
          <a:p>
            <a:r>
              <a:rPr lang="en-US" dirty="0"/>
              <a:t>Setting up Accounts between machines</a:t>
            </a:r>
          </a:p>
        </p:txBody>
      </p:sp>
    </p:spTree>
    <p:extLst>
      <p:ext uri="{BB962C8B-B14F-4D97-AF65-F5344CB8AC3E}">
        <p14:creationId xmlns:p14="http://schemas.microsoft.com/office/powerpoint/2010/main" val="1128601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sz="quarter" idx="10"/>
          </p:nvPr>
        </p:nvPicPr>
        <p:blipFill>
          <a:blip r:embed="rId2">
            <a:extLst>
              <a:ext uri="{28A0092B-C50C-407E-A947-70E740481C1C}">
                <a14:useLocalDpi xmlns:a14="http://schemas.microsoft.com/office/drawing/2010/main" val="0"/>
              </a:ext>
            </a:extLst>
          </a:blip>
          <a:stretch>
            <a:fillRect/>
          </a:stretch>
        </p:blipFill>
        <p:spPr>
          <a:xfrm>
            <a:off x="1778589" y="1576552"/>
            <a:ext cx="9261806" cy="4256689"/>
          </a:xfrm>
        </p:spPr>
      </p:pic>
      <p:sp>
        <p:nvSpPr>
          <p:cNvPr id="3" name="Title 2"/>
          <p:cNvSpPr>
            <a:spLocks noGrp="1"/>
          </p:cNvSpPr>
          <p:nvPr>
            <p:ph type="title"/>
          </p:nvPr>
        </p:nvSpPr>
        <p:spPr/>
        <p:txBody>
          <a:bodyPr/>
          <a:lstStyle/>
          <a:p>
            <a:r>
              <a:rPr lang="en-US" dirty="0"/>
              <a:t>Diagram of Deployment</a:t>
            </a:r>
          </a:p>
        </p:txBody>
      </p:sp>
      <p:sp>
        <p:nvSpPr>
          <p:cNvPr id="4" name="Subtitle 3"/>
          <p:cNvSpPr>
            <a:spLocks noGrp="1"/>
          </p:cNvSpPr>
          <p:nvPr>
            <p:ph type="subTitle" idx="12"/>
          </p:nvPr>
        </p:nvSpPr>
        <p:spPr/>
        <p:txBody>
          <a:bodyPr/>
          <a:lstStyle/>
          <a:p>
            <a:endParaRPr lang="en-US"/>
          </a:p>
        </p:txBody>
      </p:sp>
    </p:spTree>
    <p:extLst>
      <p:ext uri="{BB962C8B-B14F-4D97-AF65-F5344CB8AC3E}">
        <p14:creationId xmlns:p14="http://schemas.microsoft.com/office/powerpoint/2010/main" val="3548452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Collect Existing Account Info</a:t>
            </a:r>
          </a:p>
        </p:txBody>
      </p:sp>
      <p:sp>
        <p:nvSpPr>
          <p:cNvPr id="6" name="Subtitle 5"/>
          <p:cNvSpPr>
            <a:spLocks noGrp="1"/>
          </p:cNvSpPr>
          <p:nvPr>
            <p:ph type="subTitle" idx="1"/>
          </p:nvPr>
        </p:nvSpPr>
        <p:spPr/>
        <p:txBody>
          <a:bodyPr/>
          <a:lstStyle/>
          <a:p>
            <a:r>
              <a:rPr lang="en-US" dirty="0"/>
              <a:t>Run search command to collect existing Account information</a:t>
            </a:r>
          </a:p>
        </p:txBody>
      </p:sp>
    </p:spTree>
    <p:extLst>
      <p:ext uri="{BB962C8B-B14F-4D97-AF65-F5344CB8AC3E}">
        <p14:creationId xmlns:p14="http://schemas.microsoft.com/office/powerpoint/2010/main" val="27457766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Run Search</a:t>
            </a:r>
          </a:p>
        </p:txBody>
      </p:sp>
      <p:sp>
        <p:nvSpPr>
          <p:cNvPr id="6" name="Subtitle 5"/>
          <p:cNvSpPr>
            <a:spLocks noGrp="1"/>
          </p:cNvSpPr>
          <p:nvPr>
            <p:ph type="subTitle" idx="12"/>
          </p:nvPr>
        </p:nvSpPr>
        <p:spPr/>
        <p:txBody>
          <a:bodyPr/>
          <a:lstStyle/>
          <a:p>
            <a:r>
              <a:rPr lang="en-US" sz="1400" dirty="0"/>
              <a:t>|rest /services/</a:t>
            </a:r>
            <a:r>
              <a:rPr lang="en-US" sz="1400" dirty="0" err="1"/>
              <a:t>splunk_ta_aws</a:t>
            </a:r>
            <a:r>
              <a:rPr lang="en-US" sz="1400" dirty="0"/>
              <a:t>/settings/account |rename title AS name |</a:t>
            </a:r>
            <a:r>
              <a:rPr lang="en-US" sz="1400" dirty="0" err="1"/>
              <a:t>eval</a:t>
            </a:r>
            <a:r>
              <a:rPr lang="en-US" sz="1400" dirty="0"/>
              <a:t> category=1 | table name </a:t>
            </a:r>
            <a:r>
              <a:rPr lang="en-US" sz="1400" dirty="0" err="1"/>
              <a:t>key_id</a:t>
            </a:r>
            <a:r>
              <a:rPr lang="en-US" sz="1400" dirty="0"/>
              <a:t> </a:t>
            </a:r>
            <a:r>
              <a:rPr lang="en-US" sz="1400" dirty="0" err="1"/>
              <a:t>secret_key</a:t>
            </a:r>
            <a:r>
              <a:rPr lang="en-US" sz="1400" dirty="0"/>
              <a:t> category</a:t>
            </a:r>
          </a:p>
        </p:txBody>
      </p:sp>
      <p:pic>
        <p:nvPicPr>
          <p:cNvPr id="5" name="Content Placeholder 4"/>
          <p:cNvPicPr>
            <a:picLocks noGrp="1" noChangeAspect="1"/>
          </p:cNvPicPr>
          <p:nvPr>
            <p:ph sz="quarter" idx="10"/>
          </p:nvPr>
        </p:nvPicPr>
        <p:blipFill>
          <a:blip r:embed="rId2">
            <a:extLst>
              <a:ext uri="{28A0092B-C50C-407E-A947-70E740481C1C}">
                <a14:useLocalDpi xmlns:a14="http://schemas.microsoft.com/office/drawing/2010/main" val="0"/>
              </a:ext>
            </a:extLst>
          </a:blip>
          <a:stretch>
            <a:fillRect/>
          </a:stretch>
        </p:blipFill>
        <p:spPr>
          <a:xfrm>
            <a:off x="1456294" y="1281113"/>
            <a:ext cx="9279413" cy="4622800"/>
          </a:xfrm>
        </p:spPr>
      </p:pic>
    </p:spTree>
    <p:extLst>
      <p:ext uri="{BB962C8B-B14F-4D97-AF65-F5344CB8AC3E}">
        <p14:creationId xmlns:p14="http://schemas.microsoft.com/office/powerpoint/2010/main" val="2670946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Export Results as JSON</a:t>
            </a:r>
          </a:p>
        </p:txBody>
      </p:sp>
      <p:sp>
        <p:nvSpPr>
          <p:cNvPr id="6" name="Subtitle 5"/>
          <p:cNvSpPr>
            <a:spLocks noGrp="1"/>
          </p:cNvSpPr>
          <p:nvPr>
            <p:ph type="subTitle" idx="12"/>
          </p:nvPr>
        </p:nvSpPr>
        <p:spPr/>
        <p:txBody>
          <a:bodyPr/>
          <a:lstStyle/>
          <a:p>
            <a:r>
              <a:rPr lang="en-US" sz="1400" dirty="0"/>
              <a:t>Export Results from Search</a:t>
            </a:r>
          </a:p>
        </p:txBody>
      </p:sp>
      <p:sp>
        <p:nvSpPr>
          <p:cNvPr id="2" name="Content Placeholder 1"/>
          <p:cNvSpPr>
            <a:spLocks noGrp="1"/>
          </p:cNvSpPr>
          <p:nvPr>
            <p:ph sz="quarter" idx="10"/>
          </p:nvPr>
        </p:nvSpPr>
        <p:spPr/>
        <p:txBody>
          <a:bodyPr/>
          <a:lstStyle/>
          <a:p>
            <a:r>
              <a:rPr lang="en-US" dirty="0"/>
              <a:t>Export the results into a JSON formatted file named </a:t>
            </a:r>
            <a:r>
              <a:rPr lang="en-US" b="1" u="sng" dirty="0"/>
              <a:t>account-</a:t>
            </a:r>
            <a:r>
              <a:rPr lang="en-US" b="1" u="sng" dirty="0" err="1"/>
              <a:t>settings.json</a:t>
            </a:r>
            <a:r>
              <a:rPr lang="en-US" dirty="0"/>
              <a:t>: </a:t>
            </a:r>
          </a:p>
          <a:p>
            <a:endParaRPr lang="en-US" dirty="0"/>
          </a:p>
          <a:p>
            <a:endParaRPr lang="en-US" dirty="0"/>
          </a:p>
          <a:p>
            <a:r>
              <a:rPr lang="en-US" dirty="0"/>
              <a:t>{"name":"aws04splunk","key_id":”SLKDFLKSJDFLKSLDFKJ","secret_key":”0a9df0a9jdfa908j08ajsdofjlksd","category":"1"}</a:t>
            </a:r>
          </a:p>
          <a:p>
            <a:endParaRPr lang="en-US" dirty="0"/>
          </a:p>
          <a:p>
            <a:r>
              <a:rPr lang="en-US" dirty="0"/>
              <a:t>Update the file, remove :</a:t>
            </a:r>
          </a:p>
          <a:p>
            <a:pPr lvl="1"/>
            <a:r>
              <a:rPr lang="en-US" dirty="0"/>
              <a:t>{"</a:t>
            </a:r>
            <a:r>
              <a:rPr lang="en-US" dirty="0" err="1"/>
              <a:t>preview":false,"result</a:t>
            </a:r>
            <a:r>
              <a:rPr lang="en-US" dirty="0"/>
              <a:t>":</a:t>
            </a:r>
          </a:p>
          <a:p>
            <a:pPr lvl="1"/>
            <a:r>
              <a:rPr lang="en-US" dirty="0"/>
              <a:t>{"preview":false,"</a:t>
            </a:r>
            <a:r>
              <a:rPr lang="en-US" dirty="0" err="1"/>
              <a:t>lastrow</a:t>
            </a:r>
            <a:r>
              <a:rPr lang="en-US" dirty="0"/>
              <a:t>":</a:t>
            </a:r>
            <a:r>
              <a:rPr lang="en-US" dirty="0" err="1"/>
              <a:t>true,"result</a:t>
            </a:r>
            <a:r>
              <a:rPr lang="en-US" dirty="0"/>
              <a:t>":</a:t>
            </a:r>
          </a:p>
        </p:txBody>
      </p:sp>
    </p:spTree>
    <p:extLst>
      <p:ext uri="{BB962C8B-B14F-4D97-AF65-F5344CB8AC3E}">
        <p14:creationId xmlns:p14="http://schemas.microsoft.com/office/powerpoint/2010/main" val="4186003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Add this to the </a:t>
            </a:r>
            <a:r>
              <a:rPr lang="en-US" b="1" u="sng" dirty="0"/>
              <a:t>account-</a:t>
            </a:r>
            <a:r>
              <a:rPr lang="en-US" b="1" u="sng" dirty="0" err="1"/>
              <a:t>settings.json</a:t>
            </a:r>
            <a:r>
              <a:rPr lang="en-US" dirty="0"/>
              <a:t> file located in $SPLUNK_HOME/</a:t>
            </a:r>
            <a:r>
              <a:rPr lang="en-US" dirty="0" err="1"/>
              <a:t>etc</a:t>
            </a:r>
            <a:r>
              <a:rPr lang="en-US" dirty="0"/>
              <a:t>/apps/</a:t>
            </a:r>
            <a:r>
              <a:rPr lang="en-US" dirty="0" err="1"/>
              <a:t>Splunk_TA_aws</a:t>
            </a:r>
            <a:r>
              <a:rPr lang="en-US" dirty="0"/>
              <a:t>/bin/tools/configure/</a:t>
            </a:r>
            <a:r>
              <a:rPr lang="en-US" dirty="0" err="1"/>
              <a:t>config_example</a:t>
            </a:r>
            <a:r>
              <a:rPr lang="en-US" dirty="0"/>
              <a:t> </a:t>
            </a:r>
          </a:p>
          <a:p>
            <a:r>
              <a:rPr lang="en-US" dirty="0"/>
              <a:t>Edit </a:t>
            </a:r>
            <a:r>
              <a:rPr lang="en-US" b="1" u="sng" dirty="0" err="1"/>
              <a:t>splunk-info.json</a:t>
            </a:r>
            <a:r>
              <a:rPr lang="en-US" dirty="0"/>
              <a:t> file to have the proper entry for hostname</a:t>
            </a:r>
          </a:p>
          <a:p>
            <a:endParaRPr lang="en-US" dirty="0"/>
          </a:p>
          <a:p>
            <a:r>
              <a:rPr lang="en-US" dirty="0"/>
              <a:t>Run the command using the </a:t>
            </a:r>
            <a:r>
              <a:rPr lang="en-US" dirty="0" err="1"/>
              <a:t>splunk</a:t>
            </a:r>
            <a:r>
              <a:rPr lang="en-US" dirty="0"/>
              <a:t> python :</a:t>
            </a:r>
          </a:p>
          <a:p>
            <a:r>
              <a:rPr lang="en-US" dirty="0"/>
              <a:t>bin/</a:t>
            </a:r>
            <a:r>
              <a:rPr lang="en-US" dirty="0" err="1"/>
              <a:t>splunk</a:t>
            </a:r>
            <a:r>
              <a:rPr lang="en-US" dirty="0"/>
              <a:t> </a:t>
            </a:r>
            <a:r>
              <a:rPr lang="en-US" dirty="0" err="1"/>
              <a:t>cmd</a:t>
            </a:r>
            <a:r>
              <a:rPr lang="en-US" dirty="0"/>
              <a:t> python </a:t>
            </a:r>
            <a:r>
              <a:rPr lang="en-US" dirty="0" err="1"/>
              <a:t>etc</a:t>
            </a:r>
            <a:r>
              <a:rPr lang="en-US" dirty="0"/>
              <a:t>/apps/</a:t>
            </a:r>
            <a:r>
              <a:rPr lang="en-US" dirty="0" err="1"/>
              <a:t>Splunk_TA_aws</a:t>
            </a:r>
            <a:r>
              <a:rPr lang="en-US" dirty="0"/>
              <a:t>/bin/tools/configure/</a:t>
            </a:r>
            <a:r>
              <a:rPr lang="en-US" dirty="0" err="1"/>
              <a:t>aws_config_cli.py</a:t>
            </a:r>
            <a:r>
              <a:rPr lang="en-US" dirty="0"/>
              <a:t> account create --hostname localhost --</a:t>
            </a:r>
            <a:r>
              <a:rPr lang="en-US" dirty="0" err="1"/>
              <a:t>config</a:t>
            </a:r>
            <a:r>
              <a:rPr lang="en-US" dirty="0"/>
              <a:t>-file </a:t>
            </a:r>
            <a:r>
              <a:rPr lang="en-US" dirty="0" err="1"/>
              <a:t>etc</a:t>
            </a:r>
            <a:r>
              <a:rPr lang="en-US" dirty="0"/>
              <a:t>/apps/</a:t>
            </a:r>
            <a:r>
              <a:rPr lang="en-US" dirty="0" err="1"/>
              <a:t>Splunk_TA_aws</a:t>
            </a:r>
            <a:r>
              <a:rPr lang="en-US" dirty="0"/>
              <a:t>/bin/tools/configure/</a:t>
            </a:r>
            <a:r>
              <a:rPr lang="en-US" dirty="0" err="1"/>
              <a:t>config_examples</a:t>
            </a:r>
            <a:r>
              <a:rPr lang="en-US" dirty="0"/>
              <a:t>/account-settings-</a:t>
            </a:r>
            <a:r>
              <a:rPr lang="en-US" dirty="0" err="1"/>
              <a:t>lm.json</a:t>
            </a:r>
            <a:endParaRPr lang="en-US" dirty="0"/>
          </a:p>
        </p:txBody>
      </p:sp>
      <p:sp>
        <p:nvSpPr>
          <p:cNvPr id="3" name="Title 2"/>
          <p:cNvSpPr>
            <a:spLocks noGrp="1"/>
          </p:cNvSpPr>
          <p:nvPr>
            <p:ph type="title"/>
          </p:nvPr>
        </p:nvSpPr>
        <p:spPr/>
        <p:txBody>
          <a:bodyPr/>
          <a:lstStyle/>
          <a:p>
            <a:r>
              <a:rPr lang="en-US" dirty="0"/>
              <a:t>Modify Configuration Files</a:t>
            </a:r>
          </a:p>
        </p:txBody>
      </p:sp>
      <p:sp>
        <p:nvSpPr>
          <p:cNvPr id="4" name="Subtitle 3"/>
          <p:cNvSpPr>
            <a:spLocks noGrp="1"/>
          </p:cNvSpPr>
          <p:nvPr>
            <p:ph type="subTitle" idx="12"/>
          </p:nvPr>
        </p:nvSpPr>
        <p:spPr/>
        <p:txBody>
          <a:bodyPr/>
          <a:lstStyle/>
          <a:p>
            <a:endParaRPr lang="en-US"/>
          </a:p>
        </p:txBody>
      </p:sp>
    </p:spTree>
    <p:extLst>
      <p:ext uri="{BB962C8B-B14F-4D97-AF65-F5344CB8AC3E}">
        <p14:creationId xmlns:p14="http://schemas.microsoft.com/office/powerpoint/2010/main" val="30638011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pPr marL="0" indent="0">
              <a:buNone/>
            </a:pPr>
            <a:r>
              <a:rPr lang="mr-IN" sz="1600" dirty="0"/>
              <a:t>[  </a:t>
            </a:r>
            <a:endParaRPr lang="en-US" sz="1600" dirty="0"/>
          </a:p>
          <a:p>
            <a:pPr marL="0" indent="0">
              <a:buNone/>
            </a:pPr>
            <a:r>
              <a:rPr lang="en-US" sz="1600" dirty="0"/>
              <a:t>	</a:t>
            </a:r>
            <a:r>
              <a:rPr lang="mr-IN" sz="1600" dirty="0"/>
              <a:t>{    </a:t>
            </a:r>
            <a:endParaRPr lang="en-US" sz="1600" dirty="0"/>
          </a:p>
          <a:p>
            <a:pPr marL="0" indent="0">
              <a:buNone/>
            </a:pPr>
            <a:r>
              <a:rPr lang="en-US" sz="1600" dirty="0"/>
              <a:t>	</a:t>
            </a:r>
            <a:r>
              <a:rPr lang="mr-IN" sz="1600" dirty="0"/>
              <a:t>"</a:t>
            </a:r>
            <a:r>
              <a:rPr lang="mr-IN" sz="1600" dirty="0" err="1"/>
              <a:t>hostname</a:t>
            </a:r>
            <a:r>
              <a:rPr lang="mr-IN" sz="1600" dirty="0"/>
              <a:t>": "hfw-01",    </a:t>
            </a:r>
            <a:endParaRPr lang="en-US" sz="1600" dirty="0"/>
          </a:p>
          <a:p>
            <a:pPr marL="0" indent="0">
              <a:buNone/>
            </a:pPr>
            <a:r>
              <a:rPr lang="en-US" sz="1600" dirty="0"/>
              <a:t>	</a:t>
            </a:r>
            <a:r>
              <a:rPr lang="mr-IN" sz="1600" dirty="0"/>
              <a:t>"</a:t>
            </a:r>
            <a:r>
              <a:rPr lang="mr-IN" sz="1600" dirty="0" err="1"/>
              <a:t>mgmt_uri</a:t>
            </a:r>
            <a:r>
              <a:rPr lang="mr-IN" sz="1600" dirty="0"/>
              <a:t>": "</a:t>
            </a:r>
            <a:r>
              <a:rPr lang="mr-IN" sz="1600" dirty="0" err="1"/>
              <a:t>https</a:t>
            </a:r>
            <a:r>
              <a:rPr lang="mr-IN" sz="1600" dirty="0"/>
              <a:t>://ghost:8089",    </a:t>
            </a:r>
            <a:endParaRPr lang="en-US" sz="1600" dirty="0"/>
          </a:p>
          <a:p>
            <a:pPr marL="0" indent="0">
              <a:buNone/>
            </a:pPr>
            <a:r>
              <a:rPr lang="en-US" sz="1600" dirty="0"/>
              <a:t>	</a:t>
            </a:r>
            <a:r>
              <a:rPr lang="mr-IN" sz="1600" dirty="0"/>
              <a:t>"</a:t>
            </a:r>
            <a:r>
              <a:rPr lang="mr-IN" sz="1600" dirty="0" err="1"/>
              <a:t>username</a:t>
            </a:r>
            <a:r>
              <a:rPr lang="mr-IN" sz="1600" dirty="0"/>
              <a:t>": "</a:t>
            </a:r>
            <a:r>
              <a:rPr lang="mr-IN" sz="1600" dirty="0" err="1"/>
              <a:t>admin</a:t>
            </a:r>
            <a:r>
              <a:rPr lang="mr-IN" sz="1600" dirty="0"/>
              <a:t>",    </a:t>
            </a:r>
            <a:endParaRPr lang="en-US" sz="1600" dirty="0"/>
          </a:p>
          <a:p>
            <a:pPr marL="0" indent="0">
              <a:buNone/>
            </a:pPr>
            <a:r>
              <a:rPr lang="en-US" sz="1600" dirty="0"/>
              <a:t>	</a:t>
            </a:r>
            <a:r>
              <a:rPr lang="mr-IN" sz="1600" dirty="0"/>
              <a:t>"</a:t>
            </a:r>
            <a:r>
              <a:rPr lang="mr-IN" sz="1600" dirty="0" err="1"/>
              <a:t>password</a:t>
            </a:r>
            <a:r>
              <a:rPr lang="mr-IN" sz="1600" dirty="0"/>
              <a:t>": "</a:t>
            </a:r>
            <a:r>
              <a:rPr lang="mr-IN" sz="1600" dirty="0" err="1"/>
              <a:t>admin</a:t>
            </a:r>
            <a:r>
              <a:rPr lang="mr-IN" sz="1600" dirty="0"/>
              <a:t>"  </a:t>
            </a:r>
            <a:endParaRPr lang="en-US" sz="1600" dirty="0"/>
          </a:p>
          <a:p>
            <a:pPr marL="0" indent="0">
              <a:buNone/>
            </a:pPr>
            <a:r>
              <a:rPr lang="en-US" sz="1600" dirty="0"/>
              <a:t>	</a:t>
            </a:r>
            <a:r>
              <a:rPr lang="mr-IN" sz="1600" dirty="0"/>
              <a:t>},  </a:t>
            </a:r>
            <a:endParaRPr lang="en-US" sz="1600" dirty="0"/>
          </a:p>
          <a:p>
            <a:pPr marL="0" indent="0">
              <a:buNone/>
            </a:pPr>
            <a:r>
              <a:rPr lang="mr-IN" sz="1600" dirty="0"/>
              <a:t>{    </a:t>
            </a:r>
            <a:endParaRPr lang="en-US" sz="1600" dirty="0"/>
          </a:p>
          <a:p>
            <a:pPr marL="0" indent="0">
              <a:buNone/>
            </a:pPr>
            <a:r>
              <a:rPr lang="en-US" sz="1600" dirty="0"/>
              <a:t>	</a:t>
            </a:r>
            <a:r>
              <a:rPr lang="mr-IN" sz="1600" dirty="0"/>
              <a:t>"</a:t>
            </a:r>
            <a:r>
              <a:rPr lang="mr-IN" sz="1600" dirty="0" err="1"/>
              <a:t>hostname</a:t>
            </a:r>
            <a:r>
              <a:rPr lang="mr-IN" sz="1600" dirty="0"/>
              <a:t>": "hfw-02",    </a:t>
            </a:r>
            <a:r>
              <a:rPr lang="en-US" sz="1600" dirty="0"/>
              <a:t>	</a:t>
            </a:r>
          </a:p>
          <a:p>
            <a:pPr marL="0" indent="0">
              <a:buNone/>
            </a:pPr>
            <a:r>
              <a:rPr lang="en-US" sz="1600" dirty="0"/>
              <a:t>	</a:t>
            </a:r>
            <a:r>
              <a:rPr lang="mr-IN" sz="1600" dirty="0"/>
              <a:t>"</a:t>
            </a:r>
            <a:r>
              <a:rPr lang="mr-IN" sz="1600" dirty="0" err="1"/>
              <a:t>mgmt_uri</a:t>
            </a:r>
            <a:r>
              <a:rPr lang="mr-IN" sz="1600" dirty="0"/>
              <a:t>": "</a:t>
            </a:r>
            <a:r>
              <a:rPr lang="mr-IN" sz="1600" dirty="0" err="1"/>
              <a:t>https</a:t>
            </a:r>
            <a:r>
              <a:rPr lang="mr-IN" sz="1600" dirty="0"/>
              <a:t>://ghost:8089",    </a:t>
            </a:r>
            <a:endParaRPr lang="en-US" sz="1600" dirty="0"/>
          </a:p>
          <a:p>
            <a:pPr marL="0" indent="0">
              <a:buNone/>
            </a:pPr>
            <a:r>
              <a:rPr lang="en-US" sz="1600" dirty="0"/>
              <a:t>	</a:t>
            </a:r>
            <a:r>
              <a:rPr lang="mr-IN" sz="1600" dirty="0"/>
              <a:t>"</a:t>
            </a:r>
            <a:r>
              <a:rPr lang="mr-IN" sz="1600" dirty="0" err="1"/>
              <a:t>username</a:t>
            </a:r>
            <a:r>
              <a:rPr lang="mr-IN" sz="1600" dirty="0"/>
              <a:t>": "</a:t>
            </a:r>
            <a:r>
              <a:rPr lang="mr-IN" sz="1600" dirty="0" err="1"/>
              <a:t>admin</a:t>
            </a:r>
            <a:r>
              <a:rPr lang="mr-IN" sz="1600" dirty="0"/>
              <a:t>",    </a:t>
            </a:r>
            <a:r>
              <a:rPr lang="en-US" sz="1600" dirty="0"/>
              <a:t>	</a:t>
            </a:r>
          </a:p>
          <a:p>
            <a:pPr marL="0" indent="0">
              <a:buNone/>
            </a:pPr>
            <a:r>
              <a:rPr lang="en-US" sz="1600" dirty="0"/>
              <a:t>	</a:t>
            </a:r>
            <a:r>
              <a:rPr lang="mr-IN" sz="1600" dirty="0"/>
              <a:t>"</a:t>
            </a:r>
            <a:r>
              <a:rPr lang="mr-IN" sz="1600" dirty="0" err="1"/>
              <a:t>password</a:t>
            </a:r>
            <a:r>
              <a:rPr lang="mr-IN" sz="1600" dirty="0"/>
              <a:t>": "</a:t>
            </a:r>
            <a:r>
              <a:rPr lang="mr-IN" sz="1600" dirty="0" err="1"/>
              <a:t>admin</a:t>
            </a:r>
            <a:r>
              <a:rPr lang="mr-IN" sz="1600" dirty="0"/>
              <a:t>"  </a:t>
            </a:r>
            <a:endParaRPr lang="en-US" sz="1600" dirty="0"/>
          </a:p>
          <a:p>
            <a:pPr marL="0" indent="0">
              <a:buNone/>
            </a:pPr>
            <a:r>
              <a:rPr lang="mr-IN" sz="1600" dirty="0"/>
              <a:t>}</a:t>
            </a:r>
            <a:endParaRPr lang="en-US" sz="1600" dirty="0"/>
          </a:p>
          <a:p>
            <a:pPr marL="0" indent="0">
              <a:buNone/>
            </a:pPr>
            <a:r>
              <a:rPr lang="mr-IN" sz="1600" dirty="0"/>
              <a:t>]</a:t>
            </a:r>
            <a:endParaRPr lang="en-US" sz="1600" dirty="0"/>
          </a:p>
        </p:txBody>
      </p:sp>
      <p:sp>
        <p:nvSpPr>
          <p:cNvPr id="3" name="Title 2"/>
          <p:cNvSpPr>
            <a:spLocks noGrp="1"/>
          </p:cNvSpPr>
          <p:nvPr>
            <p:ph type="title"/>
          </p:nvPr>
        </p:nvSpPr>
        <p:spPr/>
        <p:txBody>
          <a:bodyPr/>
          <a:lstStyle/>
          <a:p>
            <a:r>
              <a:rPr lang="en-US" dirty="0"/>
              <a:t>Sample Configuration File </a:t>
            </a:r>
            <a:r>
              <a:rPr lang="en-US" dirty="0" err="1"/>
              <a:t>splunk-info.json</a:t>
            </a:r>
            <a:endParaRPr lang="en-US" dirty="0"/>
          </a:p>
        </p:txBody>
      </p:sp>
      <p:sp>
        <p:nvSpPr>
          <p:cNvPr id="4" name="Subtitle 3"/>
          <p:cNvSpPr>
            <a:spLocks noGrp="1"/>
          </p:cNvSpPr>
          <p:nvPr>
            <p:ph type="subTitle" idx="12"/>
          </p:nvPr>
        </p:nvSpPr>
        <p:spPr/>
        <p:txBody>
          <a:bodyPr/>
          <a:lstStyle/>
          <a:p>
            <a:r>
              <a:rPr lang="en-US" dirty="0"/>
              <a:t>Configuration file is used to log into Splunk’s REST API</a:t>
            </a:r>
          </a:p>
        </p:txBody>
      </p:sp>
    </p:spTree>
    <p:extLst>
      <p:ext uri="{BB962C8B-B14F-4D97-AF65-F5344CB8AC3E}">
        <p14:creationId xmlns:p14="http://schemas.microsoft.com/office/powerpoint/2010/main" val="1869257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USERHIDDEN" val="1"/>
</p:tagLst>
</file>

<file path=ppt/tags/tag2.xml><?xml version="1.0" encoding="utf-8"?>
<p:tagLst xmlns:a="http://schemas.openxmlformats.org/drawingml/2006/main" xmlns:r="http://schemas.openxmlformats.org/officeDocument/2006/relationships" xmlns:p="http://schemas.openxmlformats.org/presentationml/2006/main">
  <p:tag name="USERHIDDEN" val="1"/>
</p:tagLst>
</file>

<file path=ppt/tags/tag3.xml><?xml version="1.0" encoding="utf-8"?>
<p:tagLst xmlns:a="http://schemas.openxmlformats.org/drawingml/2006/main" xmlns:r="http://schemas.openxmlformats.org/officeDocument/2006/relationships" xmlns:p="http://schemas.openxmlformats.org/presentationml/2006/main">
  <p:tag name="USERHIDDEN"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Splunk2017">
  <a:themeElements>
    <a:clrScheme name="Splunk Corporate 2017">
      <a:dk1>
        <a:srgbClr val="FFFFFF"/>
      </a:dk1>
      <a:lt1>
        <a:srgbClr val="000000"/>
      </a:lt1>
      <a:dk2>
        <a:srgbClr val="FFFFFF"/>
      </a:dk2>
      <a:lt2>
        <a:srgbClr val="000000"/>
      </a:lt2>
      <a:accent1>
        <a:srgbClr val="65A637"/>
      </a:accent1>
      <a:accent2>
        <a:srgbClr val="B2B2B2"/>
      </a:accent2>
      <a:accent3>
        <a:srgbClr val="515151"/>
      </a:accent3>
      <a:accent4>
        <a:srgbClr val="00A9E0"/>
      </a:accent4>
      <a:accent5>
        <a:srgbClr val="005880"/>
      </a:accent5>
      <a:accent6>
        <a:srgbClr val="CBDB2F"/>
      </a:accent6>
      <a:hlink>
        <a:srgbClr val="02A8E0"/>
      </a:hlink>
      <a:folHlink>
        <a:srgbClr val="02A8E0"/>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dirty="0" err="1"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38100" cap="rnd">
          <a:solidFill>
            <a:schemeClr val="accent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dirty="0" smtClean="0"/>
        </a:defPPr>
      </a:lstStyle>
    </a:txDef>
  </a:objectDefaults>
  <a:extraClrSchemeLst/>
  <a:extLst>
    <a:ext uri="{05A4C25C-085E-4340-85A3-A5531E510DB2}">
      <thm15:themeFamily xmlns:thm15="http://schemas.microsoft.com/office/thememl/2012/main" name="Splunk Cloud" id="{D9571664-1465-BD4B-9B9A-B5712A81DF48}" vid="{AE38C6A2-7B79-F442-A485-5FD4F624C80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Splunk2017</Template>
  <TotalTime>0</TotalTime>
  <Words>810</Words>
  <Application>Microsoft Macintosh PowerPoint</Application>
  <PresentationFormat>Widescreen</PresentationFormat>
  <Paragraphs>103</Paragraphs>
  <Slides>17</Slides>
  <Notes>2</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.LucidaGrandeUI</vt:lpstr>
      <vt:lpstr>Arial</vt:lpstr>
      <vt:lpstr>Calibri</vt:lpstr>
      <vt:lpstr>Gotham Book</vt:lpstr>
      <vt:lpstr>Wingdings 3</vt:lpstr>
      <vt:lpstr>Splunk2017</vt:lpstr>
      <vt:lpstr>Cooking with AWS and Splunk</vt:lpstr>
      <vt:lpstr>Splunk AWS TA REST API</vt:lpstr>
      <vt:lpstr>Migrating AWS TA using the Config Tool</vt:lpstr>
      <vt:lpstr>Diagram of Deployment</vt:lpstr>
      <vt:lpstr>Collect Existing Account Info</vt:lpstr>
      <vt:lpstr>Run Search</vt:lpstr>
      <vt:lpstr>Export Results as JSON</vt:lpstr>
      <vt:lpstr>Modify Configuration Files</vt:lpstr>
      <vt:lpstr>Sample Configuration File splunk-info.json</vt:lpstr>
      <vt:lpstr>Sample Configuration File account-settings.json</vt:lpstr>
      <vt:lpstr>Additional Searches </vt:lpstr>
      <vt:lpstr>Copy Config Files</vt:lpstr>
      <vt:lpstr>Copy over config files</vt:lpstr>
      <vt:lpstr>Clean Up Config Files</vt:lpstr>
      <vt:lpstr>Remove the following files</vt:lpstr>
      <vt:lpstr>Video of Module 8</vt:lpstr>
      <vt:lpstr>Continue to Module 9: Setting up Kinesis Firehose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Cooking with AWS and Splunk</dc:title>
  <dc:creator>Kam Amir</dc:creator>
  <cp:lastModifiedBy>Kam Amir</cp:lastModifiedBy>
  <cp:revision>1</cp:revision>
  <dcterms:created xsi:type="dcterms:W3CDTF">2019-05-16T12:32:43Z</dcterms:created>
  <dcterms:modified xsi:type="dcterms:W3CDTF">2019-05-16T12:33:01Z</dcterms:modified>
</cp:coreProperties>
</file>